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314B4-1BC4-47E0-8739-D4ADD54A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19202-2A60-4D13-BB27-62B40D6FF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53F96-785C-4ACC-86B6-9B8F6A56C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F0E71-3E64-4A1D-85A7-C02C9B7E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600EE-D4EA-43EC-A022-37818E8D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0B25B-209C-4F80-98BF-DA3F39892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7FE15-C7B3-4FFD-8425-4E50595F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62A69-4104-4415-B277-BE395703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1FC98-1D27-4BB0-AEE6-024EEC24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15500-BC90-46D5-8CF3-2ABD8D9E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C158D-645F-44DE-98E6-4FB7FA50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211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工会活动知识竞赛方案策划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943" b="5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提高员工的知识水平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通过知识竞赛，员工可以学习到各种知识，提高自己的综合素质。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增强团队合作精神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知识竞赛需要团队成员之间的协作，有助于增强员工的团队合作精神。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营造积极向上的工作氛围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知识竞赛可以激发员工的学习热情，营造积极向上的工作氛围。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提高员工满意度和归属感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通过参与工会活动，员工可以感受到企业的关怀和重视，从而提高满意度和归属感。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增强企业凝聚力和向心力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工会活动有助于增强企业凝聚力和向心力，使员工更加认同企业文化。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促进员工交流与沟通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工会活动为员工提供了一个交流与沟通的平台，有助于增进彼此之间的了解和信任。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工会活动的价值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选择一个与工会成员相关的主题，确保活动内容与工会成员的兴趣和需求相符合。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活动主题时，需要充分考虑工会成员的兴趣和需求，选择一个能够吸引大家参与的主题。主题可以是与工会业务相关的知识，也可以是与员工生活、文化、娱乐等相关的内容。确保主题的针对性和吸引力，能够提高员工的参与度和活动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通过多种渠道进行主题宣传，提前营造活动氛围，提高员工参与意愿。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确定活动主题后，需要通过多种渠道进行宣传，如内部网站、公告板、电子邮件等，向员工宣传活动的主题、时间、地点等信息。在宣传过程中，可以运用图片、视频等多媒体手段，增加宣传的趣味性和视觉冲击力。同时，可以设置一些互动环节，让员工提前参与到活动中来，提高员工的参与意愿和期待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主题宣传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根据主题制定详细的实施方案，包括活动流程、比赛规则、奖项设置等，确保活动的顺利进行。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题实施阶段，需要制定详细的实施方案，包括活动流程、比赛规则、奖项设置等。实施方案应该尽可能地考虑周全，包括活动场地布置、人员分工、物资准备等方面。同时，还需要制定应急预案，以应对可能出现的问题和意外情况。在活动过程中，需要做好现场管理和秩序维护工作，确保活动的顺利进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个人赛形式的知识竞赛以个人为单位参赛，每个参赛者独立回答问题，以个人成绩为评判标准。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在这种形式下，参赛者将独立参与竞赛，没有队友的帮助或合作。每个参赛者将独立回答主持人提出的问题，并由评委或机器评分系统进行评分。个人赛形式适合选拔个人优秀者，展现个人才华和知识储备。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个人赛形式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88" r="19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团队赛形式的知识竞赛以团队为单位参赛，团队成员共同讨论和回答问题，以团队总成绩为评判标准。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在这种形式下，参赛者将组成团队共同参与竞赛。团队成员可以共同讨论和回答问题，最终以团队总成绩为评判标准。团队赛形式适合培养团队协作和沟通能力，增强团队凝聚力和合作精神。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团队赛形式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混合赛形式的知识竞赛结合了个人赛和团队赛的特点，既有个人答题环节，也有团队讨论和合作环节。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赛形式的知识竞赛既考察个人的知识储备和应变能力，又强调团队协作和沟通能力。在竞赛过程中，既有个人独立回答问题的环节，也有团队共同讨论和合作解决问题的环节。这种形式能够全面考察参赛者的个人素质和团队协作能力，同时增加竞赛的趣味性和挑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混合赛形式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选择题、填空题、简答题、论述题等，根据活动主题和参与人群特点选择合适的题目类型。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题目内容应围绕活动主题展开，涉及面广泛，包括专业知识、时事政治、生活常识等，以检验参与者的综合素质。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题目难度要适中，既要有一定挑战性，又要保证大多数人能够参与并获得成就感。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题目难度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竞赛题目设计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https://d.book118.com/627102110043006030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2024-09-01T20:26:55.243</cp:lastPrinted>
  <dcterms:created xsi:type="dcterms:W3CDTF">2024-09-01T12:26:55Z</dcterms:created>
  <dcterms:modified xsi:type="dcterms:W3CDTF">2024-09-01T12:26:57Z</dcterms:modified>
</cp:coreProperties>
</file>