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382.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2.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5E175F14-A38B-D84D-BF02-7BC150AAC1CA}" type="datetimeFigureOut">
              <a:rPr kumimoji="1" lang="zh-CN" altLang="en-US" smtClean="0"/>
              <a:t>2024/1/5</a:t>
            </a:fld>
            <a:endParaRPr kumimoji="1"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BA64ECCF-90C8-404D-94A8-7BD8A2590177}" type="slidenum">
              <a:rPr kumimoji="1" lang="zh-CN" altLang="en-US" smtClean="0"/>
              <a:t>‹#›</a:t>
            </a:fld>
            <a:endParaRPr kumimoji="1" lang="zh-CN" altLang="en-US"/>
          </a:p>
        </p:txBody>
      </p:sp>
    </p:spTree>
    <p:extLst>
      <p:ext uri="{BB962C8B-B14F-4D97-AF65-F5344CB8AC3E}">
        <p14:creationId xmlns:p14="http://schemas.microsoft.com/office/powerpoint/2010/main" val="2447000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 Id="rId3" Type="http://schemas.openxmlformats.org/officeDocument/2006/relationships/tags" Target="../tags/tag256.xml"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tags" Target="../tags/tag259.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 Id="rId3" Type="http://schemas.openxmlformats.org/officeDocument/2006/relationships/tags" Target="../tags/tag340.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tags" Target="../tags/tag343.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 Id="rId3" Type="http://schemas.openxmlformats.org/officeDocument/2006/relationships/tags" Target="../tags/tag366.xml" /><Relationship Id="rId4" Type="http://schemas.openxmlformats.org/officeDocument/2006/relationships/tags" Target="../tags/tag367.xml" /><Relationship Id="rId5" Type="http://schemas.openxmlformats.org/officeDocument/2006/relationships/tags" Target="../tags/tag368.xml" /><Relationship Id="rId6" Type="http://schemas.openxmlformats.org/officeDocument/2006/relationships/tags" Target="../tags/tag369.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kumimoji="1" lang="zh-CN" altLang="en-US"/>
          </a:p>
        </p:txBody>
      </p:sp>
      <p:sp>
        <p:nvSpPr>
          <p:cNvPr id="4" name="灯片编号占位符 3"/>
          <p:cNvSpPr>
            <a:spLocks noGrp="1"/>
          </p:cNvSpPr>
          <p:nvPr>
            <p:ph type="sldNum" sz="quarter" idx="5"/>
            <p:custDataLst>
              <p:tags r:id="rId6"/>
            </p:custDataLst>
          </p:nvPr>
        </p:nvSpPr>
        <p:spPr/>
        <p:txBody>
          <a:bodyPr/>
          <a:lstStyle/>
          <a:p>
            <a:fld id="{BA64ECCF-90C8-404D-94A8-7BD8A2590177}" type="slidenum">
              <a:rPr kumimoji="1" lang="zh-CN" altLang="en-US" smtClean="0"/>
              <a:t>5</a:t>
            </a:fld>
            <a:endParaRPr kumimoji="1" lang="zh-CN" altLang="en-US"/>
          </a:p>
        </p:txBody>
      </p:sp>
    </p:spTree>
    <p:extLst>
      <p:ext uri="{BB962C8B-B14F-4D97-AF65-F5344CB8AC3E}">
        <p14:creationId xmlns:p14="http://schemas.microsoft.com/office/powerpoint/2010/main" val="3978126604"/>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kumimoji="1" lang="zh-CN" altLang="en-US"/>
          </a:p>
        </p:txBody>
      </p:sp>
      <p:sp>
        <p:nvSpPr>
          <p:cNvPr id="4" name="灯片编号占位符 3"/>
          <p:cNvSpPr>
            <a:spLocks noGrp="1"/>
          </p:cNvSpPr>
          <p:nvPr>
            <p:ph type="sldNum" sz="quarter" idx="5"/>
            <p:custDataLst>
              <p:tags r:id="rId6"/>
            </p:custDataLst>
          </p:nvPr>
        </p:nvSpPr>
        <p:spPr/>
        <p:txBody>
          <a:bodyPr/>
          <a:lstStyle/>
          <a:p>
            <a:fld id="{BA64ECCF-90C8-404D-94A8-7BD8A2590177}" type="slidenum">
              <a:rPr kumimoji="1" lang="zh-CN" altLang="en-US" smtClean="0"/>
              <a:t>8</a:t>
            </a:fld>
            <a:endParaRPr kumimoji="1" lang="zh-CN" altLang="en-US"/>
          </a:p>
        </p:txBody>
      </p:sp>
    </p:spTree>
    <p:extLst>
      <p:ext uri="{BB962C8B-B14F-4D97-AF65-F5344CB8AC3E}">
        <p14:creationId xmlns:p14="http://schemas.microsoft.com/office/powerpoint/2010/main" val="2535509089"/>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kumimoji="1" lang="zh-CN" altLang="en-US"/>
          </a:p>
        </p:txBody>
      </p:sp>
      <p:sp>
        <p:nvSpPr>
          <p:cNvPr id="4" name="灯片编号占位符 3"/>
          <p:cNvSpPr>
            <a:spLocks noGrp="1"/>
          </p:cNvSpPr>
          <p:nvPr>
            <p:ph type="sldNum" sz="quarter" idx="5"/>
            <p:custDataLst>
              <p:tags r:id="rId6"/>
            </p:custDataLst>
          </p:nvPr>
        </p:nvSpPr>
        <p:spPr/>
        <p:txBody>
          <a:bodyPr/>
          <a:lstStyle/>
          <a:p>
            <a:fld id="{BA64ECCF-90C8-404D-94A8-7BD8A2590177}" type="slidenum">
              <a:rPr kumimoji="1" lang="zh-CN" altLang="en-US" smtClean="0"/>
              <a:t>12</a:t>
            </a:fld>
            <a:endParaRPr kumimoji="1" lang="zh-CN" altLang="en-US"/>
          </a:p>
        </p:txBody>
      </p:sp>
    </p:spTree>
    <p:extLst>
      <p:ext uri="{BB962C8B-B14F-4D97-AF65-F5344CB8AC3E}">
        <p14:creationId xmlns:p14="http://schemas.microsoft.com/office/powerpoint/2010/main" val="1130752859"/>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kumimoji="1" lang="zh-CN" altLang="en-US"/>
          </a:p>
        </p:txBody>
      </p:sp>
      <p:sp>
        <p:nvSpPr>
          <p:cNvPr id="4" name="灯片编号占位符 3"/>
          <p:cNvSpPr>
            <a:spLocks noGrp="1"/>
          </p:cNvSpPr>
          <p:nvPr>
            <p:ph type="sldNum" sz="quarter" idx="5"/>
            <p:custDataLst>
              <p:tags r:id="rId6"/>
            </p:custDataLst>
          </p:nvPr>
        </p:nvSpPr>
        <p:spPr/>
        <p:txBody>
          <a:bodyPr/>
          <a:lstStyle/>
          <a:p>
            <a:fld id="{BA64ECCF-90C8-404D-94A8-7BD8A2590177}" type="slidenum">
              <a:rPr kumimoji="1" lang="zh-CN" altLang="en-US" smtClean="0"/>
              <a:t>14</a:t>
            </a:fld>
            <a:endParaRPr kumimoji="1" lang="zh-CN" altLang="en-US"/>
          </a:p>
        </p:txBody>
      </p:sp>
    </p:spTree>
    <p:extLst>
      <p:ext uri="{BB962C8B-B14F-4D97-AF65-F5344CB8AC3E}">
        <p14:creationId xmlns:p14="http://schemas.microsoft.com/office/powerpoint/2010/main" val="2820774997"/>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22233DC3-1256-4B29-BBC7-0B3B0A43AAC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A87F63B9-EED9-4F64-A35E-BD5C6FC9C00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92AFF395-6D5D-43EC-907C-63559DD3F22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BBA866C9-8EE8-4513-BC96-AE26F577C43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C4543194-CCFB-4605-A829-4C13060EDDA1}"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D870D009-43E1-4314-8231-D7F518439E75}"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F3298265-73EE-40F3-8C77-95BC952B93AB}"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40F9C51E-14A8-4D17-BF5D-A38CBDABD6F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24385F9B-82DD-4369-99C7-B707A6DF824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873F111-E8B7-4E32-8898-381D0A6D785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98136C9B-9F4E-40BF-B47A-A05E0E87C86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a:extLst>
              <a:ext uri="{FF2B5EF4-FFF2-40B4-BE49-F238E27FC236}">
                <a16:creationId xmlns:a16="http://schemas.microsoft.com/office/drawing/2014/main" id="{6414F8A3-38C3-DA0A-69B4-2912F40E22D7}"/>
              </a:ext>
            </a:extLst>
          </p:cNvPr>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kumimoji="1" lang="zh-CN" altLang="en-US"/>
              <a:t>单击此处编辑母版标题样式</a:t>
            </a:r>
          </a:p>
        </p:txBody>
      </p:sp>
      <p:sp>
        <p:nvSpPr>
          <p:cNvPr id="3" name="副标题 2">
            <a:extLst>
              <a:ext uri="{FF2B5EF4-FFF2-40B4-BE49-F238E27FC236}">
                <a16:creationId xmlns:a16="http://schemas.microsoft.com/office/drawing/2014/main" id="{C06FB590-5F0F-0385-F389-2AE57C60B22A}"/>
              </a:ext>
            </a:extLst>
          </p:cNvPr>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单击此处编辑母版副标题样式</a:t>
            </a:r>
          </a:p>
        </p:txBody>
      </p:sp>
      <p:sp>
        <p:nvSpPr>
          <p:cNvPr id="4" name="日期占位符 3">
            <a:extLst>
              <a:ext uri="{FF2B5EF4-FFF2-40B4-BE49-F238E27FC236}">
                <a16:creationId xmlns:a16="http://schemas.microsoft.com/office/drawing/2014/main" id="{6A4CF117-F466-009D-6E40-2FCE6BCD28C5}"/>
              </a:ext>
            </a:extLst>
          </p:cNvPr>
          <p:cNvSpPr>
            <a:spLocks noGrp="1"/>
          </p:cNvSpPr>
          <p:nvPr>
            <p:ph type="dt" sz="half" idx="10"/>
            <p:custDataLst>
              <p:tags r:id="rId4"/>
            </p:custDataLst>
          </p:nvPr>
        </p:nvSpPr>
        <p:spPr/>
        <p:txBody>
          <a:bodyPr/>
          <a:lstStyle/>
          <a:p>
            <a:fld id="{7CEFF590-2707-EA4E-BAB9-DCA9AF8C9674}" type="datetimeFigureOut">
              <a:rPr kumimoji="1" lang="zh-CN" altLang="en-US" smtClean="0"/>
              <a:t>2024/1/5</a:t>
            </a:fld>
            <a:endParaRPr kumimoji="1" lang="zh-CN" altLang="en-US"/>
          </a:p>
        </p:txBody>
      </p:sp>
      <p:sp>
        <p:nvSpPr>
          <p:cNvPr id="5" name="页脚占位符 4">
            <a:extLst>
              <a:ext uri="{FF2B5EF4-FFF2-40B4-BE49-F238E27FC236}">
                <a16:creationId xmlns:a16="http://schemas.microsoft.com/office/drawing/2014/main" id="{3F268BE5-5F5A-1A84-2591-6183D56C8F7F}"/>
              </a:ext>
            </a:extLst>
          </p:cNvPr>
          <p:cNvSpPr>
            <a:spLocks noGrp="1"/>
          </p:cNvSpPr>
          <p:nvPr>
            <p:ph type="ftr" sz="quarter" idx="11"/>
            <p:custDataLst>
              <p:tags r:id="rId5"/>
            </p:custDataLst>
          </p:nvPr>
        </p:nvSpPr>
        <p:spPr/>
        <p:txBody>
          <a:bodyPr/>
          <a:lstStyle/>
          <a:p>
            <a:endParaRPr kumimoji="1" lang="zh-CN" altLang="en-US"/>
          </a:p>
        </p:txBody>
      </p:sp>
      <p:sp>
        <p:nvSpPr>
          <p:cNvPr id="6" name="灯片编号占位符 5">
            <a:extLst>
              <a:ext uri="{FF2B5EF4-FFF2-40B4-BE49-F238E27FC236}">
                <a16:creationId xmlns:a16="http://schemas.microsoft.com/office/drawing/2014/main" id="{0FCB82CD-A88C-EBC9-59F7-6A0A11972B81}"/>
              </a:ext>
            </a:extLst>
          </p:cNvPr>
          <p:cNvSpPr>
            <a:spLocks noGrp="1"/>
          </p:cNvSpPr>
          <p:nvPr>
            <p:ph type="sldNum" sz="quarter" idx="12"/>
            <p:custDataLst>
              <p:tags r:id="rId6"/>
            </p:custDataLst>
          </p:nvPr>
        </p:nvSpPr>
        <p:spPr/>
        <p:txBody>
          <a:bodyPr/>
          <a:lstStyle/>
          <a:p>
            <a:fld id="{6DBDDC36-ACD3-E54F-B2C2-672951229EA2}" type="slidenum">
              <a:rPr kumimoji="1" lang="zh-CN" altLang="en-US" smtClean="0"/>
              <a:t>‹#›</a:t>
            </a:fld>
            <a:endParaRPr kumimoji="1" lang="zh-CN" altLang="en-US"/>
          </a:p>
        </p:txBody>
      </p:sp>
    </p:spTree>
    <p:extLst>
      <p:ext uri="{BB962C8B-B14F-4D97-AF65-F5344CB8AC3E}">
        <p14:creationId xmlns:p14="http://schemas.microsoft.com/office/powerpoint/2010/main" val="1226242162"/>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a:extLst>
              <a:ext uri="{FF2B5EF4-FFF2-40B4-BE49-F238E27FC236}">
                <a16:creationId xmlns:a16="http://schemas.microsoft.com/office/drawing/2014/main" id="{EDA5110D-BC3C-ED57-BC83-F2CC8084E39F}"/>
              </a:ext>
            </a:extLst>
          </p:cNvPr>
          <p:cNvSpPr>
            <a:spLocks noGrp="1"/>
          </p:cNvSpPr>
          <p:nvPr>
            <p:ph type="title"/>
            <p:custDataLst>
              <p:tags r:id="rId2"/>
            </p:custDataLst>
          </p:nvPr>
        </p:nvSpPr>
        <p:spPr/>
        <p:txBody>
          <a:bodyPr/>
          <a:lstStyle/>
          <a:p>
            <a:r>
              <a:rPr kumimoji="1" lang="zh-CN" altLang="en-US"/>
              <a:t>单击此处编辑母版标题样式</a:t>
            </a:r>
          </a:p>
        </p:txBody>
      </p:sp>
      <p:sp>
        <p:nvSpPr>
          <p:cNvPr id="3" name="内容占位符 2">
            <a:extLst>
              <a:ext uri="{FF2B5EF4-FFF2-40B4-BE49-F238E27FC236}">
                <a16:creationId xmlns:a16="http://schemas.microsoft.com/office/drawing/2014/main" id="{C9E2A4D4-E0CF-617A-CF1C-1667F1132484}"/>
              </a:ext>
            </a:extLst>
          </p:cNvPr>
          <p:cNvSpPr>
            <a:spLocks noGrp="1"/>
          </p:cNvSpPr>
          <p:nvPr>
            <p:ph idx="1"/>
            <p:custDataLst>
              <p:tags r:id="rId3"/>
            </p:custDataLst>
          </p:nvPr>
        </p:nvSpPr>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CC4D6F29-60E1-FF7A-B3F7-020CA8F615C5}"/>
              </a:ext>
            </a:extLst>
          </p:cNvPr>
          <p:cNvSpPr>
            <a:spLocks noGrp="1"/>
          </p:cNvSpPr>
          <p:nvPr>
            <p:ph type="dt" sz="half" idx="10"/>
            <p:custDataLst>
              <p:tags r:id="rId4"/>
            </p:custDataLst>
          </p:nvPr>
        </p:nvSpPr>
        <p:spPr/>
        <p:txBody>
          <a:bodyPr/>
          <a:lstStyle/>
          <a:p>
            <a:fld id="{7CEFF590-2707-EA4E-BAB9-DCA9AF8C9674}" type="datetimeFigureOut">
              <a:rPr kumimoji="1" lang="zh-CN" altLang="en-US" smtClean="0"/>
              <a:t>2024/1/5</a:t>
            </a:fld>
            <a:endParaRPr kumimoji="1" lang="zh-CN" altLang="en-US"/>
          </a:p>
        </p:txBody>
      </p:sp>
      <p:sp>
        <p:nvSpPr>
          <p:cNvPr id="5" name="页脚占位符 4">
            <a:extLst>
              <a:ext uri="{FF2B5EF4-FFF2-40B4-BE49-F238E27FC236}">
                <a16:creationId xmlns:a16="http://schemas.microsoft.com/office/drawing/2014/main" id="{134B9373-EA60-E2F9-0073-432499B285E9}"/>
              </a:ext>
            </a:extLst>
          </p:cNvPr>
          <p:cNvSpPr>
            <a:spLocks noGrp="1"/>
          </p:cNvSpPr>
          <p:nvPr>
            <p:ph type="ftr" sz="quarter" idx="11"/>
            <p:custDataLst>
              <p:tags r:id="rId5"/>
            </p:custDataLst>
          </p:nvPr>
        </p:nvSpPr>
        <p:spPr/>
        <p:txBody>
          <a:bodyPr/>
          <a:lstStyle/>
          <a:p>
            <a:endParaRPr kumimoji="1" lang="zh-CN" altLang="en-US"/>
          </a:p>
        </p:txBody>
      </p:sp>
      <p:sp>
        <p:nvSpPr>
          <p:cNvPr id="6" name="灯片编号占位符 5">
            <a:extLst>
              <a:ext uri="{FF2B5EF4-FFF2-40B4-BE49-F238E27FC236}">
                <a16:creationId xmlns:a16="http://schemas.microsoft.com/office/drawing/2014/main" id="{EE8C16BD-D45D-5A6B-4F93-51F8EBAF963C}"/>
              </a:ext>
            </a:extLst>
          </p:cNvPr>
          <p:cNvSpPr>
            <a:spLocks noGrp="1"/>
          </p:cNvSpPr>
          <p:nvPr>
            <p:ph type="sldNum" sz="quarter" idx="12"/>
            <p:custDataLst>
              <p:tags r:id="rId6"/>
            </p:custDataLst>
          </p:nvPr>
        </p:nvSpPr>
        <p:spPr/>
        <p:txBody>
          <a:bodyPr/>
          <a:lstStyle/>
          <a:p>
            <a:fld id="{6DBDDC36-ACD3-E54F-B2C2-672951229EA2}" type="slidenum">
              <a:rPr kumimoji="1" lang="zh-CN" altLang="en-US" smtClean="0"/>
              <a:t>‹#›</a:t>
            </a:fld>
            <a:endParaRPr kumimoji="1" lang="zh-CN" altLang="en-US"/>
          </a:p>
        </p:txBody>
      </p:sp>
    </p:spTree>
    <p:extLst>
      <p:ext uri="{BB962C8B-B14F-4D97-AF65-F5344CB8AC3E}">
        <p14:creationId xmlns:p14="http://schemas.microsoft.com/office/powerpoint/2010/main" val="422476182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a:extLst>
              <a:ext uri="{FF2B5EF4-FFF2-40B4-BE49-F238E27FC236}">
                <a16:creationId xmlns:a16="http://schemas.microsoft.com/office/drawing/2014/main" id="{8BA76340-A605-5C11-AB31-DEFE57DA37D5}"/>
              </a:ext>
            </a:extLst>
          </p:cNvPr>
          <p:cNvSpPr>
            <a:spLocks noGrp="1"/>
          </p:cNvSpPr>
          <p:nvPr>
            <p:ph type="title"/>
            <p:custDataLst>
              <p:tags r:id="rId2"/>
            </p:custDataLst>
          </p:nvPr>
        </p:nvSpPr>
        <p:spPr>
          <a:xfrm>
            <a:off x="831850" y="1709738"/>
            <a:ext cx="10515600" cy="2852737"/>
          </a:xfrm>
        </p:spPr>
        <p:txBody>
          <a:bodyPr anchor="b"/>
          <a:lstStyle>
            <a:lvl1pPr>
              <a:defRPr sz="6000"/>
            </a:lvl1pPr>
          </a:lstStyle>
          <a:p>
            <a:r>
              <a:rPr kumimoji="1" lang="zh-CN" altLang="en-US"/>
              <a:t>单击此处编辑母版标题样式</a:t>
            </a:r>
          </a:p>
        </p:txBody>
      </p:sp>
      <p:sp>
        <p:nvSpPr>
          <p:cNvPr id="3" name="文本占位符 2">
            <a:extLst>
              <a:ext uri="{FF2B5EF4-FFF2-40B4-BE49-F238E27FC236}">
                <a16:creationId xmlns:a16="http://schemas.microsoft.com/office/drawing/2014/main" id="{B91F1B28-FA83-D87B-9A56-D4F42A34DFDD}"/>
              </a:ext>
            </a:extLst>
          </p:cNvPr>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zh-CN" altLang="en-US"/>
              <a:t>单击此处编辑母版文本样式</a:t>
            </a:r>
          </a:p>
        </p:txBody>
      </p:sp>
      <p:sp>
        <p:nvSpPr>
          <p:cNvPr id="4" name="日期占位符 3">
            <a:extLst>
              <a:ext uri="{FF2B5EF4-FFF2-40B4-BE49-F238E27FC236}">
                <a16:creationId xmlns:a16="http://schemas.microsoft.com/office/drawing/2014/main" id="{CD91F31E-227F-F40D-B9DD-CCB796570252}"/>
              </a:ext>
            </a:extLst>
          </p:cNvPr>
          <p:cNvSpPr>
            <a:spLocks noGrp="1"/>
          </p:cNvSpPr>
          <p:nvPr>
            <p:ph type="dt" sz="half" idx="10"/>
            <p:custDataLst>
              <p:tags r:id="rId4"/>
            </p:custDataLst>
          </p:nvPr>
        </p:nvSpPr>
        <p:spPr/>
        <p:txBody>
          <a:bodyPr/>
          <a:lstStyle/>
          <a:p>
            <a:fld id="{7CEFF590-2707-EA4E-BAB9-DCA9AF8C9674}" type="datetimeFigureOut">
              <a:rPr kumimoji="1" lang="zh-CN" altLang="en-US" smtClean="0"/>
              <a:t>2024/1/5</a:t>
            </a:fld>
            <a:endParaRPr kumimoji="1" lang="zh-CN" altLang="en-US"/>
          </a:p>
        </p:txBody>
      </p:sp>
      <p:sp>
        <p:nvSpPr>
          <p:cNvPr id="5" name="页脚占位符 4">
            <a:extLst>
              <a:ext uri="{FF2B5EF4-FFF2-40B4-BE49-F238E27FC236}">
                <a16:creationId xmlns:a16="http://schemas.microsoft.com/office/drawing/2014/main" id="{C927B386-48C7-ACF1-1A83-65FB0F413B9E}"/>
              </a:ext>
            </a:extLst>
          </p:cNvPr>
          <p:cNvSpPr>
            <a:spLocks noGrp="1"/>
          </p:cNvSpPr>
          <p:nvPr>
            <p:ph type="ftr" sz="quarter" idx="11"/>
            <p:custDataLst>
              <p:tags r:id="rId5"/>
            </p:custDataLst>
          </p:nvPr>
        </p:nvSpPr>
        <p:spPr/>
        <p:txBody>
          <a:bodyPr/>
          <a:lstStyle/>
          <a:p>
            <a:endParaRPr kumimoji="1" lang="zh-CN" altLang="en-US"/>
          </a:p>
        </p:txBody>
      </p:sp>
      <p:sp>
        <p:nvSpPr>
          <p:cNvPr id="6" name="灯片编号占位符 5">
            <a:extLst>
              <a:ext uri="{FF2B5EF4-FFF2-40B4-BE49-F238E27FC236}">
                <a16:creationId xmlns:a16="http://schemas.microsoft.com/office/drawing/2014/main" id="{73A41BBB-6B27-7C3B-E12A-20DD84E98A53}"/>
              </a:ext>
            </a:extLst>
          </p:cNvPr>
          <p:cNvSpPr>
            <a:spLocks noGrp="1"/>
          </p:cNvSpPr>
          <p:nvPr>
            <p:ph type="sldNum" sz="quarter" idx="12"/>
            <p:custDataLst>
              <p:tags r:id="rId6"/>
            </p:custDataLst>
          </p:nvPr>
        </p:nvSpPr>
        <p:spPr/>
        <p:txBody>
          <a:bodyPr/>
          <a:lstStyle/>
          <a:p>
            <a:fld id="{6DBDDC36-ACD3-E54F-B2C2-672951229EA2}" type="slidenum">
              <a:rPr kumimoji="1" lang="zh-CN" altLang="en-US" smtClean="0"/>
              <a:t>‹#›</a:t>
            </a:fld>
            <a:endParaRPr kumimoji="1" lang="zh-CN" altLang="en-US"/>
          </a:p>
        </p:txBody>
      </p:sp>
    </p:spTree>
    <p:extLst>
      <p:ext uri="{BB962C8B-B14F-4D97-AF65-F5344CB8AC3E}">
        <p14:creationId xmlns:p14="http://schemas.microsoft.com/office/powerpoint/2010/main" val="291816435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a:extLst>
              <a:ext uri="{FF2B5EF4-FFF2-40B4-BE49-F238E27FC236}">
                <a16:creationId xmlns:a16="http://schemas.microsoft.com/office/drawing/2014/main" id="{A60D80D8-BB38-68DB-3A8C-F350A56FAF74}"/>
              </a:ext>
            </a:extLst>
          </p:cNvPr>
          <p:cNvSpPr>
            <a:spLocks noGrp="1"/>
          </p:cNvSpPr>
          <p:nvPr>
            <p:ph type="title"/>
            <p:custDataLst>
              <p:tags r:id="rId2"/>
            </p:custDataLst>
          </p:nvPr>
        </p:nvSpPr>
        <p:spPr/>
        <p:txBody>
          <a:bodyPr/>
          <a:lstStyle/>
          <a:p>
            <a:r>
              <a:rPr kumimoji="1" lang="zh-CN" altLang="en-US"/>
              <a:t>单击此处编辑母版标题样式</a:t>
            </a:r>
          </a:p>
        </p:txBody>
      </p:sp>
      <p:sp>
        <p:nvSpPr>
          <p:cNvPr id="3" name="内容占位符 2">
            <a:extLst>
              <a:ext uri="{FF2B5EF4-FFF2-40B4-BE49-F238E27FC236}">
                <a16:creationId xmlns:a16="http://schemas.microsoft.com/office/drawing/2014/main" id="{A3C56C5A-839F-EAEA-49C9-A465D81CB1C4}"/>
              </a:ext>
            </a:extLst>
          </p:cNvPr>
          <p:cNvSpPr>
            <a:spLocks noGrp="1"/>
          </p:cNvSpPr>
          <p:nvPr>
            <p:ph sz="half" idx="1"/>
            <p:custDataLst>
              <p:tags r:id="rId3"/>
            </p:custDataLst>
          </p:nvPr>
        </p:nvSpPr>
        <p:spPr>
          <a:xfrm>
            <a:off x="838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内容占位符 3">
            <a:extLst>
              <a:ext uri="{FF2B5EF4-FFF2-40B4-BE49-F238E27FC236}">
                <a16:creationId xmlns:a16="http://schemas.microsoft.com/office/drawing/2014/main" id="{11A38C8F-FA16-12F0-1232-A392C79F0FC5}"/>
              </a:ext>
            </a:extLst>
          </p:cNvPr>
          <p:cNvSpPr>
            <a:spLocks noGrp="1"/>
          </p:cNvSpPr>
          <p:nvPr>
            <p:ph sz="half" idx="2"/>
            <p:custDataLst>
              <p:tags r:id="rId4"/>
            </p:custDataLst>
          </p:nvPr>
        </p:nvSpPr>
        <p:spPr>
          <a:xfrm>
            <a:off x="6172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日期占位符 4">
            <a:extLst>
              <a:ext uri="{FF2B5EF4-FFF2-40B4-BE49-F238E27FC236}">
                <a16:creationId xmlns:a16="http://schemas.microsoft.com/office/drawing/2014/main" id="{2C8C9BF9-7897-037F-2DE4-F3C84CDDAC6A}"/>
              </a:ext>
            </a:extLst>
          </p:cNvPr>
          <p:cNvSpPr>
            <a:spLocks noGrp="1"/>
          </p:cNvSpPr>
          <p:nvPr>
            <p:ph type="dt" sz="half" idx="10"/>
            <p:custDataLst>
              <p:tags r:id="rId5"/>
            </p:custDataLst>
          </p:nvPr>
        </p:nvSpPr>
        <p:spPr/>
        <p:txBody>
          <a:bodyPr/>
          <a:lstStyle/>
          <a:p>
            <a:fld id="{7CEFF590-2707-EA4E-BAB9-DCA9AF8C9674}" type="datetimeFigureOut">
              <a:rPr kumimoji="1" lang="zh-CN" altLang="en-US" smtClean="0"/>
              <a:t>2024/1/5</a:t>
            </a:fld>
            <a:endParaRPr kumimoji="1" lang="zh-CN" altLang="en-US"/>
          </a:p>
        </p:txBody>
      </p:sp>
      <p:sp>
        <p:nvSpPr>
          <p:cNvPr id="6" name="页脚占位符 5">
            <a:extLst>
              <a:ext uri="{FF2B5EF4-FFF2-40B4-BE49-F238E27FC236}">
                <a16:creationId xmlns:a16="http://schemas.microsoft.com/office/drawing/2014/main" id="{54660E8C-BCD6-916E-4E74-E3561C942EB1}"/>
              </a:ext>
            </a:extLst>
          </p:cNvPr>
          <p:cNvSpPr>
            <a:spLocks noGrp="1"/>
          </p:cNvSpPr>
          <p:nvPr>
            <p:ph type="ftr" sz="quarter" idx="11"/>
            <p:custDataLst>
              <p:tags r:id="rId6"/>
            </p:custDataLst>
          </p:nvPr>
        </p:nvSpPr>
        <p:spPr/>
        <p:txBody>
          <a:bodyPr/>
          <a:lstStyle/>
          <a:p>
            <a:endParaRPr kumimoji="1" lang="zh-CN" altLang="en-US"/>
          </a:p>
        </p:txBody>
      </p:sp>
      <p:sp>
        <p:nvSpPr>
          <p:cNvPr id="7" name="灯片编号占位符 6">
            <a:extLst>
              <a:ext uri="{FF2B5EF4-FFF2-40B4-BE49-F238E27FC236}">
                <a16:creationId xmlns:a16="http://schemas.microsoft.com/office/drawing/2014/main" id="{808A2858-6EBA-EFA2-DB17-0E6620500E54}"/>
              </a:ext>
            </a:extLst>
          </p:cNvPr>
          <p:cNvSpPr>
            <a:spLocks noGrp="1"/>
          </p:cNvSpPr>
          <p:nvPr>
            <p:ph type="sldNum" sz="quarter" idx="12"/>
            <p:custDataLst>
              <p:tags r:id="rId7"/>
            </p:custDataLst>
          </p:nvPr>
        </p:nvSpPr>
        <p:spPr/>
        <p:txBody>
          <a:bodyPr/>
          <a:lstStyle/>
          <a:p>
            <a:fld id="{6DBDDC36-ACD3-E54F-B2C2-672951229EA2}" type="slidenum">
              <a:rPr kumimoji="1" lang="zh-CN" altLang="en-US" smtClean="0"/>
              <a:t>‹#›</a:t>
            </a:fld>
            <a:endParaRPr kumimoji="1" lang="zh-CN" altLang="en-US"/>
          </a:p>
        </p:txBody>
      </p:sp>
    </p:spTree>
    <p:extLst>
      <p:ext uri="{BB962C8B-B14F-4D97-AF65-F5344CB8AC3E}">
        <p14:creationId xmlns:p14="http://schemas.microsoft.com/office/powerpoint/2010/main" val="873295081"/>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a:extLst>
              <a:ext uri="{FF2B5EF4-FFF2-40B4-BE49-F238E27FC236}">
                <a16:creationId xmlns:a16="http://schemas.microsoft.com/office/drawing/2014/main" id="{51F35D77-E2F0-3FB5-F922-4389A5138C99}"/>
              </a:ext>
            </a:extLst>
          </p:cNvPr>
          <p:cNvSpPr>
            <a:spLocks noGrp="1"/>
          </p:cNvSpPr>
          <p:nvPr>
            <p:ph type="title"/>
            <p:custDataLst>
              <p:tags r:id="rId2"/>
            </p:custDataLst>
          </p:nvPr>
        </p:nvSpPr>
        <p:spPr>
          <a:xfrm>
            <a:off x="839788" y="365125"/>
            <a:ext cx="10515600" cy="1325563"/>
          </a:xfrm>
        </p:spPr>
        <p:txBody>
          <a:bodyPr/>
          <a:lstStyle/>
          <a:p>
            <a:r>
              <a:rPr kumimoji="1" lang="zh-CN" altLang="en-US"/>
              <a:t>单击此处编辑母版标题样式</a:t>
            </a:r>
          </a:p>
        </p:txBody>
      </p:sp>
      <p:sp>
        <p:nvSpPr>
          <p:cNvPr id="3" name="文本占位符 2">
            <a:extLst>
              <a:ext uri="{FF2B5EF4-FFF2-40B4-BE49-F238E27FC236}">
                <a16:creationId xmlns:a16="http://schemas.microsoft.com/office/drawing/2014/main" id="{394294BC-5EA1-B032-A8C8-985EC1043879}"/>
              </a:ext>
            </a:extLst>
          </p:cNvPr>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4" name="内容占位符 3">
            <a:extLst>
              <a:ext uri="{FF2B5EF4-FFF2-40B4-BE49-F238E27FC236}">
                <a16:creationId xmlns:a16="http://schemas.microsoft.com/office/drawing/2014/main" id="{440478E6-3E8D-E3E0-3C65-9917F5899A45}"/>
              </a:ext>
            </a:extLst>
          </p:cNvPr>
          <p:cNvSpPr>
            <a:spLocks noGrp="1"/>
          </p:cNvSpPr>
          <p:nvPr>
            <p:ph sz="half" idx="2"/>
            <p:custDataLst>
              <p:tags r:id="rId4"/>
            </p:custDataLst>
          </p:nvPr>
        </p:nvSpPr>
        <p:spPr>
          <a:xfrm>
            <a:off x="839788" y="2505075"/>
            <a:ext cx="5157787"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文本占位符 4">
            <a:extLst>
              <a:ext uri="{FF2B5EF4-FFF2-40B4-BE49-F238E27FC236}">
                <a16:creationId xmlns:a16="http://schemas.microsoft.com/office/drawing/2014/main" id="{099CE0E8-E567-FA92-12CF-BE5E663F1801}"/>
              </a:ext>
            </a:extLst>
          </p:cNvPr>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6" name="内容占位符 5">
            <a:extLst>
              <a:ext uri="{FF2B5EF4-FFF2-40B4-BE49-F238E27FC236}">
                <a16:creationId xmlns:a16="http://schemas.microsoft.com/office/drawing/2014/main" id="{91537327-B5BC-9CF9-7701-CEE82B385B01}"/>
              </a:ext>
            </a:extLst>
          </p:cNvPr>
          <p:cNvSpPr>
            <a:spLocks noGrp="1"/>
          </p:cNvSpPr>
          <p:nvPr>
            <p:ph sz="quarter" idx="4"/>
            <p:custDataLst>
              <p:tags r:id="rId6"/>
            </p:custDataLst>
          </p:nvPr>
        </p:nvSpPr>
        <p:spPr>
          <a:xfrm>
            <a:off x="6172200" y="2505075"/>
            <a:ext cx="5183188"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7" name="日期占位符 6">
            <a:extLst>
              <a:ext uri="{FF2B5EF4-FFF2-40B4-BE49-F238E27FC236}">
                <a16:creationId xmlns:a16="http://schemas.microsoft.com/office/drawing/2014/main" id="{57258529-1813-B0B4-5FCC-95E77E1F84FD}"/>
              </a:ext>
            </a:extLst>
          </p:cNvPr>
          <p:cNvSpPr>
            <a:spLocks noGrp="1"/>
          </p:cNvSpPr>
          <p:nvPr>
            <p:ph type="dt" sz="half" idx="10"/>
            <p:custDataLst>
              <p:tags r:id="rId7"/>
            </p:custDataLst>
          </p:nvPr>
        </p:nvSpPr>
        <p:spPr/>
        <p:txBody>
          <a:bodyPr/>
          <a:lstStyle/>
          <a:p>
            <a:fld id="{7CEFF590-2707-EA4E-BAB9-DCA9AF8C9674}" type="datetimeFigureOut">
              <a:rPr kumimoji="1" lang="zh-CN" altLang="en-US" smtClean="0"/>
              <a:t>2024/1/5</a:t>
            </a:fld>
            <a:endParaRPr kumimoji="1" lang="zh-CN" altLang="en-US"/>
          </a:p>
        </p:txBody>
      </p:sp>
      <p:sp>
        <p:nvSpPr>
          <p:cNvPr id="8" name="页脚占位符 7">
            <a:extLst>
              <a:ext uri="{FF2B5EF4-FFF2-40B4-BE49-F238E27FC236}">
                <a16:creationId xmlns:a16="http://schemas.microsoft.com/office/drawing/2014/main" id="{3207EE1E-6771-50ED-4E1E-B2ED5E7E2BC2}"/>
              </a:ext>
            </a:extLst>
          </p:cNvPr>
          <p:cNvSpPr>
            <a:spLocks noGrp="1"/>
          </p:cNvSpPr>
          <p:nvPr>
            <p:ph type="ftr" sz="quarter" idx="11"/>
            <p:custDataLst>
              <p:tags r:id="rId8"/>
            </p:custDataLst>
          </p:nvPr>
        </p:nvSpPr>
        <p:spPr/>
        <p:txBody>
          <a:bodyPr/>
          <a:lstStyle/>
          <a:p>
            <a:endParaRPr kumimoji="1" lang="zh-CN" altLang="en-US"/>
          </a:p>
        </p:txBody>
      </p:sp>
      <p:sp>
        <p:nvSpPr>
          <p:cNvPr id="9" name="灯片编号占位符 8">
            <a:extLst>
              <a:ext uri="{FF2B5EF4-FFF2-40B4-BE49-F238E27FC236}">
                <a16:creationId xmlns:a16="http://schemas.microsoft.com/office/drawing/2014/main" id="{B207DA22-FBAE-C87E-BB59-0FF273F1E121}"/>
              </a:ext>
            </a:extLst>
          </p:cNvPr>
          <p:cNvSpPr>
            <a:spLocks noGrp="1"/>
          </p:cNvSpPr>
          <p:nvPr>
            <p:ph type="sldNum" sz="quarter" idx="12"/>
            <p:custDataLst>
              <p:tags r:id="rId9"/>
            </p:custDataLst>
          </p:nvPr>
        </p:nvSpPr>
        <p:spPr/>
        <p:txBody>
          <a:bodyPr/>
          <a:lstStyle/>
          <a:p>
            <a:fld id="{6DBDDC36-ACD3-E54F-B2C2-672951229EA2}" type="slidenum">
              <a:rPr kumimoji="1" lang="zh-CN" altLang="en-US" smtClean="0"/>
              <a:t>‹#›</a:t>
            </a:fld>
            <a:endParaRPr kumimoji="1" lang="zh-CN" altLang="en-US"/>
          </a:p>
        </p:txBody>
      </p:sp>
    </p:spTree>
    <p:extLst>
      <p:ext uri="{BB962C8B-B14F-4D97-AF65-F5344CB8AC3E}">
        <p14:creationId xmlns:p14="http://schemas.microsoft.com/office/powerpoint/2010/main" val="2962171324"/>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a:extLst>
              <a:ext uri="{FF2B5EF4-FFF2-40B4-BE49-F238E27FC236}">
                <a16:creationId xmlns:a16="http://schemas.microsoft.com/office/drawing/2014/main" id="{75681235-BAEB-184F-6540-6FAFBF287399}"/>
              </a:ext>
            </a:extLst>
          </p:cNvPr>
          <p:cNvSpPr>
            <a:spLocks noGrp="1"/>
          </p:cNvSpPr>
          <p:nvPr>
            <p:ph type="title"/>
            <p:custDataLst>
              <p:tags r:id="rId2"/>
            </p:custDataLst>
          </p:nvPr>
        </p:nvSpPr>
        <p:spPr/>
        <p:txBody>
          <a:bodyPr/>
          <a:lstStyle/>
          <a:p>
            <a:r>
              <a:rPr kumimoji="1" lang="zh-CN" altLang="en-US"/>
              <a:t>单击此处编辑母版标题样式</a:t>
            </a:r>
          </a:p>
        </p:txBody>
      </p:sp>
      <p:sp>
        <p:nvSpPr>
          <p:cNvPr id="3" name="日期占位符 2">
            <a:extLst>
              <a:ext uri="{FF2B5EF4-FFF2-40B4-BE49-F238E27FC236}">
                <a16:creationId xmlns:a16="http://schemas.microsoft.com/office/drawing/2014/main" id="{85A712CF-48D4-F03E-5B1C-8459A60D0E70}"/>
              </a:ext>
            </a:extLst>
          </p:cNvPr>
          <p:cNvSpPr>
            <a:spLocks noGrp="1"/>
          </p:cNvSpPr>
          <p:nvPr>
            <p:ph type="dt" sz="half" idx="10"/>
            <p:custDataLst>
              <p:tags r:id="rId3"/>
            </p:custDataLst>
          </p:nvPr>
        </p:nvSpPr>
        <p:spPr/>
        <p:txBody>
          <a:bodyPr/>
          <a:lstStyle/>
          <a:p>
            <a:fld id="{7CEFF590-2707-EA4E-BAB9-DCA9AF8C9674}" type="datetimeFigureOut">
              <a:rPr kumimoji="1" lang="zh-CN" altLang="en-US" smtClean="0"/>
              <a:t>2024/1/5</a:t>
            </a:fld>
            <a:endParaRPr kumimoji="1" lang="zh-CN" altLang="en-US"/>
          </a:p>
        </p:txBody>
      </p:sp>
      <p:sp>
        <p:nvSpPr>
          <p:cNvPr id="4" name="页脚占位符 3">
            <a:extLst>
              <a:ext uri="{FF2B5EF4-FFF2-40B4-BE49-F238E27FC236}">
                <a16:creationId xmlns:a16="http://schemas.microsoft.com/office/drawing/2014/main" id="{74E295F3-97D3-418C-893E-774736ACFFBE}"/>
              </a:ext>
            </a:extLst>
          </p:cNvPr>
          <p:cNvSpPr>
            <a:spLocks noGrp="1"/>
          </p:cNvSpPr>
          <p:nvPr>
            <p:ph type="ftr" sz="quarter" idx="11"/>
            <p:custDataLst>
              <p:tags r:id="rId4"/>
            </p:custDataLst>
          </p:nvPr>
        </p:nvSpPr>
        <p:spPr/>
        <p:txBody>
          <a:bodyPr/>
          <a:lstStyle/>
          <a:p>
            <a:endParaRPr kumimoji="1" lang="zh-CN" altLang="en-US"/>
          </a:p>
        </p:txBody>
      </p:sp>
      <p:sp>
        <p:nvSpPr>
          <p:cNvPr id="5" name="灯片编号占位符 4">
            <a:extLst>
              <a:ext uri="{FF2B5EF4-FFF2-40B4-BE49-F238E27FC236}">
                <a16:creationId xmlns:a16="http://schemas.microsoft.com/office/drawing/2014/main" id="{825B17F7-6C56-DF75-34A9-3B77AB1A7E3F}"/>
              </a:ext>
            </a:extLst>
          </p:cNvPr>
          <p:cNvSpPr>
            <a:spLocks noGrp="1"/>
          </p:cNvSpPr>
          <p:nvPr>
            <p:ph type="sldNum" sz="quarter" idx="12"/>
            <p:custDataLst>
              <p:tags r:id="rId5"/>
            </p:custDataLst>
          </p:nvPr>
        </p:nvSpPr>
        <p:spPr/>
        <p:txBody>
          <a:bodyPr/>
          <a:lstStyle/>
          <a:p>
            <a:fld id="{6DBDDC36-ACD3-E54F-B2C2-672951229EA2}" type="slidenum">
              <a:rPr kumimoji="1" lang="zh-CN" altLang="en-US" smtClean="0"/>
              <a:t>‹#›</a:t>
            </a:fld>
            <a:endParaRPr kumimoji="1" lang="zh-CN" altLang="en-US"/>
          </a:p>
        </p:txBody>
      </p:sp>
    </p:spTree>
    <p:extLst>
      <p:ext uri="{BB962C8B-B14F-4D97-AF65-F5344CB8AC3E}">
        <p14:creationId xmlns:p14="http://schemas.microsoft.com/office/powerpoint/2010/main" val="3828663304"/>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a:extLst>
              <a:ext uri="{FF2B5EF4-FFF2-40B4-BE49-F238E27FC236}">
                <a16:creationId xmlns:a16="http://schemas.microsoft.com/office/drawing/2014/main" id="{A5BF7DF5-3702-1DB6-5957-39AA477C88AB}"/>
              </a:ext>
            </a:extLst>
          </p:cNvPr>
          <p:cNvSpPr>
            <a:spLocks noGrp="1"/>
          </p:cNvSpPr>
          <p:nvPr>
            <p:ph type="dt" sz="half" idx="10"/>
            <p:custDataLst>
              <p:tags r:id="rId2"/>
            </p:custDataLst>
          </p:nvPr>
        </p:nvSpPr>
        <p:spPr/>
        <p:txBody>
          <a:bodyPr/>
          <a:lstStyle/>
          <a:p>
            <a:fld id="{7CEFF590-2707-EA4E-BAB9-DCA9AF8C9674}" type="datetimeFigureOut">
              <a:rPr kumimoji="1" lang="zh-CN" altLang="en-US" smtClean="0"/>
              <a:t>2024/1/5</a:t>
            </a:fld>
            <a:endParaRPr kumimoji="1" lang="zh-CN" altLang="en-US"/>
          </a:p>
        </p:txBody>
      </p:sp>
      <p:sp>
        <p:nvSpPr>
          <p:cNvPr id="3" name="页脚占位符 2">
            <a:extLst>
              <a:ext uri="{FF2B5EF4-FFF2-40B4-BE49-F238E27FC236}">
                <a16:creationId xmlns:a16="http://schemas.microsoft.com/office/drawing/2014/main" id="{687D7D42-FA8D-6A34-8003-BAC21C02FDD2}"/>
              </a:ext>
            </a:extLst>
          </p:cNvPr>
          <p:cNvSpPr>
            <a:spLocks noGrp="1"/>
          </p:cNvSpPr>
          <p:nvPr>
            <p:ph type="ftr" sz="quarter" idx="11"/>
            <p:custDataLst>
              <p:tags r:id="rId3"/>
            </p:custDataLst>
          </p:nvPr>
        </p:nvSpPr>
        <p:spPr/>
        <p:txBody>
          <a:bodyPr/>
          <a:lstStyle/>
          <a:p>
            <a:endParaRPr kumimoji="1" lang="zh-CN" altLang="en-US"/>
          </a:p>
        </p:txBody>
      </p:sp>
      <p:sp>
        <p:nvSpPr>
          <p:cNvPr id="4" name="灯片编号占位符 3">
            <a:extLst>
              <a:ext uri="{FF2B5EF4-FFF2-40B4-BE49-F238E27FC236}">
                <a16:creationId xmlns:a16="http://schemas.microsoft.com/office/drawing/2014/main" id="{2F119A8E-CBBC-1505-A850-48FB0E5E4E14}"/>
              </a:ext>
            </a:extLst>
          </p:cNvPr>
          <p:cNvSpPr>
            <a:spLocks noGrp="1"/>
          </p:cNvSpPr>
          <p:nvPr>
            <p:ph type="sldNum" sz="quarter" idx="12"/>
            <p:custDataLst>
              <p:tags r:id="rId4"/>
            </p:custDataLst>
          </p:nvPr>
        </p:nvSpPr>
        <p:spPr/>
        <p:txBody>
          <a:bodyPr/>
          <a:lstStyle/>
          <a:p>
            <a:fld id="{6DBDDC36-ACD3-E54F-B2C2-672951229EA2}" type="slidenum">
              <a:rPr kumimoji="1" lang="zh-CN" altLang="en-US" smtClean="0"/>
              <a:t>‹#›</a:t>
            </a:fld>
            <a:endParaRPr kumimoji="1" lang="zh-CN" altLang="en-US"/>
          </a:p>
        </p:txBody>
      </p:sp>
    </p:spTree>
    <p:extLst>
      <p:ext uri="{BB962C8B-B14F-4D97-AF65-F5344CB8AC3E}">
        <p14:creationId xmlns:p14="http://schemas.microsoft.com/office/powerpoint/2010/main" val="2142303814"/>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a:extLst>
              <a:ext uri="{FF2B5EF4-FFF2-40B4-BE49-F238E27FC236}">
                <a16:creationId xmlns:a16="http://schemas.microsoft.com/office/drawing/2014/main" id="{EF8C1CB0-3C54-F53C-8766-A068BDB6B1D9}"/>
              </a:ext>
            </a:extLst>
          </p:cNvPr>
          <p:cNvSpPr>
            <a:spLocks noGrp="1"/>
          </p:cNvSpPr>
          <p:nvPr>
            <p:ph type="title"/>
            <p:custDataLst>
              <p:tags r:id="rId2"/>
            </p:custDataLst>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内容占位符 2">
            <a:extLst>
              <a:ext uri="{FF2B5EF4-FFF2-40B4-BE49-F238E27FC236}">
                <a16:creationId xmlns:a16="http://schemas.microsoft.com/office/drawing/2014/main" id="{7DCF4F32-B567-EDDD-C74E-52AC60A3172E}"/>
              </a:ext>
            </a:extLst>
          </p:cNvPr>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文本占位符 3">
            <a:extLst>
              <a:ext uri="{FF2B5EF4-FFF2-40B4-BE49-F238E27FC236}">
                <a16:creationId xmlns:a16="http://schemas.microsoft.com/office/drawing/2014/main" id="{C9902809-4E6E-45C6-8221-1863E158AB0A}"/>
              </a:ext>
            </a:extLst>
          </p:cNvPr>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a:extLst>
              <a:ext uri="{FF2B5EF4-FFF2-40B4-BE49-F238E27FC236}">
                <a16:creationId xmlns:a16="http://schemas.microsoft.com/office/drawing/2014/main" id="{5399660C-127A-CB51-0E88-FB152A138349}"/>
              </a:ext>
            </a:extLst>
          </p:cNvPr>
          <p:cNvSpPr>
            <a:spLocks noGrp="1"/>
          </p:cNvSpPr>
          <p:nvPr>
            <p:ph type="dt" sz="half" idx="10"/>
            <p:custDataLst>
              <p:tags r:id="rId5"/>
            </p:custDataLst>
          </p:nvPr>
        </p:nvSpPr>
        <p:spPr/>
        <p:txBody>
          <a:bodyPr/>
          <a:lstStyle/>
          <a:p>
            <a:fld id="{7CEFF590-2707-EA4E-BAB9-DCA9AF8C9674}" type="datetimeFigureOut">
              <a:rPr kumimoji="1" lang="zh-CN" altLang="en-US" smtClean="0"/>
              <a:t>2024/1/5</a:t>
            </a:fld>
            <a:endParaRPr kumimoji="1" lang="zh-CN" altLang="en-US"/>
          </a:p>
        </p:txBody>
      </p:sp>
      <p:sp>
        <p:nvSpPr>
          <p:cNvPr id="6" name="页脚占位符 5">
            <a:extLst>
              <a:ext uri="{FF2B5EF4-FFF2-40B4-BE49-F238E27FC236}">
                <a16:creationId xmlns:a16="http://schemas.microsoft.com/office/drawing/2014/main" id="{E759FE08-34FE-933B-EA79-DA3F6DA1B29D}"/>
              </a:ext>
            </a:extLst>
          </p:cNvPr>
          <p:cNvSpPr>
            <a:spLocks noGrp="1"/>
          </p:cNvSpPr>
          <p:nvPr>
            <p:ph type="ftr" sz="quarter" idx="11"/>
            <p:custDataLst>
              <p:tags r:id="rId6"/>
            </p:custDataLst>
          </p:nvPr>
        </p:nvSpPr>
        <p:spPr/>
        <p:txBody>
          <a:bodyPr/>
          <a:lstStyle/>
          <a:p>
            <a:endParaRPr kumimoji="1" lang="zh-CN" altLang="en-US"/>
          </a:p>
        </p:txBody>
      </p:sp>
      <p:sp>
        <p:nvSpPr>
          <p:cNvPr id="7" name="灯片编号占位符 6">
            <a:extLst>
              <a:ext uri="{FF2B5EF4-FFF2-40B4-BE49-F238E27FC236}">
                <a16:creationId xmlns:a16="http://schemas.microsoft.com/office/drawing/2014/main" id="{46905E58-E837-C2A9-34B7-BCFD6CCF39C1}"/>
              </a:ext>
            </a:extLst>
          </p:cNvPr>
          <p:cNvSpPr>
            <a:spLocks noGrp="1"/>
          </p:cNvSpPr>
          <p:nvPr>
            <p:ph type="sldNum" sz="quarter" idx="12"/>
            <p:custDataLst>
              <p:tags r:id="rId7"/>
            </p:custDataLst>
          </p:nvPr>
        </p:nvSpPr>
        <p:spPr/>
        <p:txBody>
          <a:bodyPr/>
          <a:lstStyle/>
          <a:p>
            <a:fld id="{6DBDDC36-ACD3-E54F-B2C2-672951229EA2}" type="slidenum">
              <a:rPr kumimoji="1" lang="zh-CN" altLang="en-US" smtClean="0"/>
              <a:t>‹#›</a:t>
            </a:fld>
            <a:endParaRPr kumimoji="1" lang="zh-CN" altLang="en-US"/>
          </a:p>
        </p:txBody>
      </p:sp>
    </p:spTree>
    <p:extLst>
      <p:ext uri="{BB962C8B-B14F-4D97-AF65-F5344CB8AC3E}">
        <p14:creationId xmlns:p14="http://schemas.microsoft.com/office/powerpoint/2010/main" val="1447828438"/>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a:extLst>
              <a:ext uri="{FF2B5EF4-FFF2-40B4-BE49-F238E27FC236}">
                <a16:creationId xmlns:a16="http://schemas.microsoft.com/office/drawing/2014/main" id="{E5E1CC1F-AC63-2263-1BB1-0749658E36FC}"/>
              </a:ext>
            </a:extLst>
          </p:cNvPr>
          <p:cNvSpPr>
            <a:spLocks noGrp="1"/>
          </p:cNvSpPr>
          <p:nvPr>
            <p:ph type="title"/>
            <p:custDataLst>
              <p:tags r:id="rId2"/>
            </p:custDataLst>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图片占位符 2">
            <a:extLst>
              <a:ext uri="{FF2B5EF4-FFF2-40B4-BE49-F238E27FC236}">
                <a16:creationId xmlns:a16="http://schemas.microsoft.com/office/drawing/2014/main" id="{0D1B616F-1CB0-E491-FA16-23BAAE3C09E3}"/>
              </a:ext>
            </a:extLst>
          </p:cNvPr>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CN" altLang="en-US"/>
          </a:p>
        </p:txBody>
      </p:sp>
      <p:sp>
        <p:nvSpPr>
          <p:cNvPr id="4" name="文本占位符 3">
            <a:extLst>
              <a:ext uri="{FF2B5EF4-FFF2-40B4-BE49-F238E27FC236}">
                <a16:creationId xmlns:a16="http://schemas.microsoft.com/office/drawing/2014/main" id="{D4D16316-51D8-D284-9AB0-383B9CD762AE}"/>
              </a:ext>
            </a:extLst>
          </p:cNvPr>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a:extLst>
              <a:ext uri="{FF2B5EF4-FFF2-40B4-BE49-F238E27FC236}">
                <a16:creationId xmlns:a16="http://schemas.microsoft.com/office/drawing/2014/main" id="{8DA9CCF9-096A-972B-C128-58E77F4813EB}"/>
              </a:ext>
            </a:extLst>
          </p:cNvPr>
          <p:cNvSpPr>
            <a:spLocks noGrp="1"/>
          </p:cNvSpPr>
          <p:nvPr>
            <p:ph type="dt" sz="half" idx="10"/>
            <p:custDataLst>
              <p:tags r:id="rId5"/>
            </p:custDataLst>
          </p:nvPr>
        </p:nvSpPr>
        <p:spPr/>
        <p:txBody>
          <a:bodyPr/>
          <a:lstStyle/>
          <a:p>
            <a:fld id="{7CEFF590-2707-EA4E-BAB9-DCA9AF8C9674}" type="datetimeFigureOut">
              <a:rPr kumimoji="1" lang="zh-CN" altLang="en-US" smtClean="0"/>
              <a:t>2024/1/5</a:t>
            </a:fld>
            <a:endParaRPr kumimoji="1" lang="zh-CN" altLang="en-US"/>
          </a:p>
        </p:txBody>
      </p:sp>
      <p:sp>
        <p:nvSpPr>
          <p:cNvPr id="6" name="页脚占位符 5">
            <a:extLst>
              <a:ext uri="{FF2B5EF4-FFF2-40B4-BE49-F238E27FC236}">
                <a16:creationId xmlns:a16="http://schemas.microsoft.com/office/drawing/2014/main" id="{8C38BA8B-5F77-1DE8-AA0D-D650D6279407}"/>
              </a:ext>
            </a:extLst>
          </p:cNvPr>
          <p:cNvSpPr>
            <a:spLocks noGrp="1"/>
          </p:cNvSpPr>
          <p:nvPr>
            <p:ph type="ftr" sz="quarter" idx="11"/>
            <p:custDataLst>
              <p:tags r:id="rId6"/>
            </p:custDataLst>
          </p:nvPr>
        </p:nvSpPr>
        <p:spPr/>
        <p:txBody>
          <a:bodyPr/>
          <a:lstStyle/>
          <a:p>
            <a:endParaRPr kumimoji="1" lang="zh-CN" altLang="en-US"/>
          </a:p>
        </p:txBody>
      </p:sp>
      <p:sp>
        <p:nvSpPr>
          <p:cNvPr id="7" name="灯片编号占位符 6">
            <a:extLst>
              <a:ext uri="{FF2B5EF4-FFF2-40B4-BE49-F238E27FC236}">
                <a16:creationId xmlns:a16="http://schemas.microsoft.com/office/drawing/2014/main" id="{F3B547F1-91D6-2BE2-3A9D-EA8D503EB3AB}"/>
              </a:ext>
            </a:extLst>
          </p:cNvPr>
          <p:cNvSpPr>
            <a:spLocks noGrp="1"/>
          </p:cNvSpPr>
          <p:nvPr>
            <p:ph type="sldNum" sz="quarter" idx="12"/>
            <p:custDataLst>
              <p:tags r:id="rId7"/>
            </p:custDataLst>
          </p:nvPr>
        </p:nvSpPr>
        <p:spPr/>
        <p:txBody>
          <a:bodyPr/>
          <a:lstStyle/>
          <a:p>
            <a:fld id="{6DBDDC36-ACD3-E54F-B2C2-672951229EA2}" type="slidenum">
              <a:rPr kumimoji="1" lang="zh-CN" altLang="en-US" smtClean="0"/>
              <a:t>‹#›</a:t>
            </a:fld>
            <a:endParaRPr kumimoji="1" lang="zh-CN" altLang="en-US"/>
          </a:p>
        </p:txBody>
      </p:sp>
    </p:spTree>
    <p:extLst>
      <p:ext uri="{BB962C8B-B14F-4D97-AF65-F5344CB8AC3E}">
        <p14:creationId xmlns:p14="http://schemas.microsoft.com/office/powerpoint/2010/main" val="2385010829"/>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a:extLst>
              <a:ext uri="{FF2B5EF4-FFF2-40B4-BE49-F238E27FC236}">
                <a16:creationId xmlns:a16="http://schemas.microsoft.com/office/drawing/2014/main" id="{76B9A067-082B-3BA9-3EA9-E42C15A08AC0}"/>
              </a:ext>
            </a:extLst>
          </p:cNvPr>
          <p:cNvSpPr>
            <a:spLocks noGrp="1"/>
          </p:cNvSpPr>
          <p:nvPr>
            <p:ph type="title"/>
            <p:custDataLst>
              <p:tags r:id="rId2"/>
            </p:custDataLst>
          </p:nvPr>
        </p:nvSpPr>
        <p:spPr/>
        <p:txBody>
          <a:bodyPr/>
          <a:lstStyle/>
          <a:p>
            <a:r>
              <a:rPr kumimoji="1" lang="zh-CN" altLang="en-US"/>
              <a:t>单击此处编辑母版标题样式</a:t>
            </a:r>
          </a:p>
        </p:txBody>
      </p:sp>
      <p:sp>
        <p:nvSpPr>
          <p:cNvPr id="3" name="竖排文字占位符 2">
            <a:extLst>
              <a:ext uri="{FF2B5EF4-FFF2-40B4-BE49-F238E27FC236}">
                <a16:creationId xmlns:a16="http://schemas.microsoft.com/office/drawing/2014/main" id="{42D5B0D6-29E4-BB9A-0886-3B09529A1D66}"/>
              </a:ext>
            </a:extLst>
          </p:cNvPr>
          <p:cNvSpPr>
            <a:spLocks noGrp="1"/>
          </p:cNvSpPr>
          <p:nvPr>
            <p:ph type="body" orient="vert" idx="1"/>
            <p:custDataLst>
              <p:tags r:id="rId3"/>
            </p:custDataLst>
          </p:nvPr>
        </p:nvSpPr>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8BFD16B5-5CC8-0277-6442-80436AB7FC6C}"/>
              </a:ext>
            </a:extLst>
          </p:cNvPr>
          <p:cNvSpPr>
            <a:spLocks noGrp="1"/>
          </p:cNvSpPr>
          <p:nvPr>
            <p:ph type="dt" sz="half" idx="10"/>
            <p:custDataLst>
              <p:tags r:id="rId4"/>
            </p:custDataLst>
          </p:nvPr>
        </p:nvSpPr>
        <p:spPr/>
        <p:txBody>
          <a:bodyPr/>
          <a:lstStyle/>
          <a:p>
            <a:fld id="{7CEFF590-2707-EA4E-BAB9-DCA9AF8C9674}" type="datetimeFigureOut">
              <a:rPr kumimoji="1" lang="zh-CN" altLang="en-US" smtClean="0"/>
              <a:t>2024/1/5</a:t>
            </a:fld>
            <a:endParaRPr kumimoji="1" lang="zh-CN" altLang="en-US"/>
          </a:p>
        </p:txBody>
      </p:sp>
      <p:sp>
        <p:nvSpPr>
          <p:cNvPr id="5" name="页脚占位符 4">
            <a:extLst>
              <a:ext uri="{FF2B5EF4-FFF2-40B4-BE49-F238E27FC236}">
                <a16:creationId xmlns:a16="http://schemas.microsoft.com/office/drawing/2014/main" id="{11AF3960-D6EF-5CA6-79D2-B19E2392C273}"/>
              </a:ext>
            </a:extLst>
          </p:cNvPr>
          <p:cNvSpPr>
            <a:spLocks noGrp="1"/>
          </p:cNvSpPr>
          <p:nvPr>
            <p:ph type="ftr" sz="quarter" idx="11"/>
            <p:custDataLst>
              <p:tags r:id="rId5"/>
            </p:custDataLst>
          </p:nvPr>
        </p:nvSpPr>
        <p:spPr/>
        <p:txBody>
          <a:bodyPr/>
          <a:lstStyle/>
          <a:p>
            <a:endParaRPr kumimoji="1" lang="zh-CN" altLang="en-US"/>
          </a:p>
        </p:txBody>
      </p:sp>
      <p:sp>
        <p:nvSpPr>
          <p:cNvPr id="6" name="灯片编号占位符 5">
            <a:extLst>
              <a:ext uri="{FF2B5EF4-FFF2-40B4-BE49-F238E27FC236}">
                <a16:creationId xmlns:a16="http://schemas.microsoft.com/office/drawing/2014/main" id="{F9C93103-C69C-8A7F-5F08-E99E2E497510}"/>
              </a:ext>
            </a:extLst>
          </p:cNvPr>
          <p:cNvSpPr>
            <a:spLocks noGrp="1"/>
          </p:cNvSpPr>
          <p:nvPr>
            <p:ph type="sldNum" sz="quarter" idx="12"/>
            <p:custDataLst>
              <p:tags r:id="rId6"/>
            </p:custDataLst>
          </p:nvPr>
        </p:nvSpPr>
        <p:spPr/>
        <p:txBody>
          <a:bodyPr/>
          <a:lstStyle/>
          <a:p>
            <a:fld id="{6DBDDC36-ACD3-E54F-B2C2-672951229EA2}" type="slidenum">
              <a:rPr kumimoji="1" lang="zh-CN" altLang="en-US" smtClean="0"/>
              <a:t>‹#›</a:t>
            </a:fld>
            <a:endParaRPr kumimoji="1" lang="zh-CN" altLang="en-US"/>
          </a:p>
        </p:txBody>
      </p:sp>
    </p:spTree>
    <p:extLst>
      <p:ext uri="{BB962C8B-B14F-4D97-AF65-F5344CB8AC3E}">
        <p14:creationId xmlns:p14="http://schemas.microsoft.com/office/powerpoint/2010/main" val="1323808584"/>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a:extLst>
              <a:ext uri="{FF2B5EF4-FFF2-40B4-BE49-F238E27FC236}">
                <a16:creationId xmlns:a16="http://schemas.microsoft.com/office/drawing/2014/main" id="{B1AB15C6-94C3-506B-86D8-7FCDCB1FBE1A}"/>
              </a:ext>
            </a:extLst>
          </p:cNvPr>
          <p:cNvSpPr>
            <a:spLocks noGrp="1"/>
          </p:cNvSpPr>
          <p:nvPr>
            <p:ph type="title" orient="vert"/>
            <p:custDataLst>
              <p:tags r:id="rId2"/>
            </p:custDataLst>
          </p:nvPr>
        </p:nvSpPr>
        <p:spPr>
          <a:xfrm>
            <a:off x="8724900" y="365125"/>
            <a:ext cx="2628900" cy="5811838"/>
          </a:xfrm>
        </p:spPr>
        <p:txBody>
          <a:bodyPr vert="eaVert"/>
          <a:lstStyle/>
          <a:p>
            <a:r>
              <a:rPr kumimoji="1" lang="zh-CN" altLang="en-US"/>
              <a:t>单击此处编辑母版标题样式</a:t>
            </a:r>
          </a:p>
        </p:txBody>
      </p:sp>
      <p:sp>
        <p:nvSpPr>
          <p:cNvPr id="3" name="竖排文字占位符 2">
            <a:extLst>
              <a:ext uri="{FF2B5EF4-FFF2-40B4-BE49-F238E27FC236}">
                <a16:creationId xmlns:a16="http://schemas.microsoft.com/office/drawing/2014/main" id="{D491D3DD-F1D3-6B7C-C131-7DD8F22C8B42}"/>
              </a:ext>
            </a:extLst>
          </p:cNvPr>
          <p:cNvSpPr>
            <a:spLocks noGrp="1"/>
          </p:cNvSpPr>
          <p:nvPr>
            <p:ph type="body" orient="vert" idx="1"/>
            <p:custDataLst>
              <p:tags r:id="rId3"/>
            </p:custDataLst>
          </p:nvPr>
        </p:nvSpPr>
        <p:spPr>
          <a:xfrm>
            <a:off x="838200" y="365125"/>
            <a:ext cx="7734300" cy="5811838"/>
          </a:xfrm>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DA35708B-D518-8600-3A81-574F1AD18105}"/>
              </a:ext>
            </a:extLst>
          </p:cNvPr>
          <p:cNvSpPr>
            <a:spLocks noGrp="1"/>
          </p:cNvSpPr>
          <p:nvPr>
            <p:ph type="dt" sz="half" idx="10"/>
            <p:custDataLst>
              <p:tags r:id="rId4"/>
            </p:custDataLst>
          </p:nvPr>
        </p:nvSpPr>
        <p:spPr/>
        <p:txBody>
          <a:bodyPr/>
          <a:lstStyle/>
          <a:p>
            <a:fld id="{7CEFF590-2707-EA4E-BAB9-DCA9AF8C9674}" type="datetimeFigureOut">
              <a:rPr kumimoji="1" lang="zh-CN" altLang="en-US" smtClean="0"/>
              <a:t>2024/1/5</a:t>
            </a:fld>
            <a:endParaRPr kumimoji="1" lang="zh-CN" altLang="en-US"/>
          </a:p>
        </p:txBody>
      </p:sp>
      <p:sp>
        <p:nvSpPr>
          <p:cNvPr id="5" name="页脚占位符 4">
            <a:extLst>
              <a:ext uri="{FF2B5EF4-FFF2-40B4-BE49-F238E27FC236}">
                <a16:creationId xmlns:a16="http://schemas.microsoft.com/office/drawing/2014/main" id="{85D2B298-00E0-4367-9DB2-61DD29F4C238}"/>
              </a:ext>
            </a:extLst>
          </p:cNvPr>
          <p:cNvSpPr>
            <a:spLocks noGrp="1"/>
          </p:cNvSpPr>
          <p:nvPr>
            <p:ph type="ftr" sz="quarter" idx="11"/>
            <p:custDataLst>
              <p:tags r:id="rId5"/>
            </p:custDataLst>
          </p:nvPr>
        </p:nvSpPr>
        <p:spPr/>
        <p:txBody>
          <a:bodyPr/>
          <a:lstStyle/>
          <a:p>
            <a:endParaRPr kumimoji="1" lang="zh-CN" altLang="en-US"/>
          </a:p>
        </p:txBody>
      </p:sp>
      <p:sp>
        <p:nvSpPr>
          <p:cNvPr id="6" name="灯片编号占位符 5">
            <a:extLst>
              <a:ext uri="{FF2B5EF4-FFF2-40B4-BE49-F238E27FC236}">
                <a16:creationId xmlns:a16="http://schemas.microsoft.com/office/drawing/2014/main" id="{F500F9AA-373A-C28E-D55A-F296E5CD82FB}"/>
              </a:ext>
            </a:extLst>
          </p:cNvPr>
          <p:cNvSpPr>
            <a:spLocks noGrp="1"/>
          </p:cNvSpPr>
          <p:nvPr>
            <p:ph type="sldNum" sz="quarter" idx="12"/>
            <p:custDataLst>
              <p:tags r:id="rId6"/>
            </p:custDataLst>
          </p:nvPr>
        </p:nvSpPr>
        <p:spPr/>
        <p:txBody>
          <a:bodyPr/>
          <a:lstStyle/>
          <a:p>
            <a:fld id="{6DBDDC36-ACD3-E54F-B2C2-672951229EA2}" type="slidenum">
              <a:rPr kumimoji="1" lang="zh-CN" altLang="en-US" smtClean="0"/>
              <a:t>‹#›</a:t>
            </a:fld>
            <a:endParaRPr kumimoji="1" lang="zh-CN" altLang="en-US"/>
          </a:p>
        </p:txBody>
      </p:sp>
    </p:spTree>
    <p:extLst>
      <p:ext uri="{BB962C8B-B14F-4D97-AF65-F5344CB8AC3E}">
        <p14:creationId xmlns:p14="http://schemas.microsoft.com/office/powerpoint/2010/main" val="3615137111"/>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5.xml" /><Relationship Id="rId13" Type="http://schemas.openxmlformats.org/officeDocument/2006/relationships/tags" Target="../tags/tag146.xml" /><Relationship Id="rId14" Type="http://schemas.openxmlformats.org/officeDocument/2006/relationships/tags" Target="../tags/tag147.xml" /><Relationship Id="rId15" Type="http://schemas.openxmlformats.org/officeDocument/2006/relationships/tags" Target="../tags/tag148.xml" /><Relationship Id="rId16" Type="http://schemas.openxmlformats.org/officeDocument/2006/relationships/tags" Target="../tags/tag149.xml" /><Relationship Id="rId17" Type="http://schemas.openxmlformats.org/officeDocument/2006/relationships/tags" Target="../tags/tag150.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ags" Target="../tags/tag15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2"/>
          </p:custDataLst>
        </p:nvPr>
      </p:nvGrpSpPr>
      <p:grpSpPr>
        <a:xfrm>
          <a:off x="0" y="0"/>
          <a:ext cx="0" cy="0"/>
        </a:xfrm>
      </p:grpSpPr>
      <p:sp>
        <p:nvSpPr>
          <p:cNvPr id="2" name="标题占位符 1">
            <a:extLst>
              <a:ext uri="{FF2B5EF4-FFF2-40B4-BE49-F238E27FC236}">
                <a16:creationId xmlns:a16="http://schemas.microsoft.com/office/drawing/2014/main" id="{B80FC81B-59C3-A096-AB88-6B359C029D66}"/>
              </a:ext>
            </a:extLst>
          </p:cNvPr>
          <p:cNvSpPr>
            <a:spLocks noGrp="1"/>
          </p:cNvSpPr>
          <p:nvPr>
            <p:ph type="title"/>
            <p:custDataLst>
              <p:tags r:id="rId13"/>
            </p:custDataLst>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p>
        </p:txBody>
      </p:sp>
      <p:sp>
        <p:nvSpPr>
          <p:cNvPr id="3" name="文本占位符 2">
            <a:extLst>
              <a:ext uri="{FF2B5EF4-FFF2-40B4-BE49-F238E27FC236}">
                <a16:creationId xmlns:a16="http://schemas.microsoft.com/office/drawing/2014/main" id="{6310CF85-DD00-BE13-D551-684B5252D623}"/>
              </a:ext>
            </a:extLst>
          </p:cNvPr>
          <p:cNvSpPr>
            <a:spLocks noGrp="1"/>
          </p:cNvSpPr>
          <p:nvPr>
            <p:ph type="body" idx="1"/>
            <p:custDataLst>
              <p:tags r:id="rId14"/>
            </p:custDataLst>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15425376-4AC9-4105-C708-824D7B075F71}"/>
              </a:ext>
            </a:extLst>
          </p:cNvPr>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CEFF590-2707-EA4E-BAB9-DCA9AF8C9674}" type="datetimeFigureOut">
              <a:rPr kumimoji="1" lang="zh-CN" altLang="en-US" smtClean="0"/>
              <a:t>2024/1/5</a:t>
            </a:fld>
            <a:endParaRPr kumimoji="1" lang="zh-CN" altLang="en-US"/>
          </a:p>
        </p:txBody>
      </p:sp>
      <p:sp>
        <p:nvSpPr>
          <p:cNvPr id="5" name="页脚占位符 4">
            <a:extLst>
              <a:ext uri="{FF2B5EF4-FFF2-40B4-BE49-F238E27FC236}">
                <a16:creationId xmlns:a16="http://schemas.microsoft.com/office/drawing/2014/main" id="{DE758F9F-2322-AA88-006F-5874B00CEDA9}"/>
              </a:ext>
            </a:extLst>
          </p:cNvPr>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a:extLst>
              <a:ext uri="{FF2B5EF4-FFF2-40B4-BE49-F238E27FC236}">
                <a16:creationId xmlns:a16="http://schemas.microsoft.com/office/drawing/2014/main" id="{6C3A5E04-EB7B-5703-2D9C-680DAC413EA8}"/>
              </a:ext>
            </a:extLst>
          </p:cNvPr>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DBDDC36-ACD3-E54F-B2C2-672951229EA2}" type="slidenum">
              <a:rPr kumimoji="1" lang="zh-CN" altLang="en-US" smtClean="0"/>
              <a:t>‹#›</a:t>
            </a:fld>
            <a:endParaRPr kumimoji="1" lang="zh-CN" altLang="en-US"/>
          </a:p>
        </p:txBody>
      </p:sp>
      <p:pic>
        <p:nvPicPr>
          <p:cNvPr id="7" name="图片 1073743875" descr="学科网 zxxk.com" title=""/>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extLst>
      <p:ext uri="{BB962C8B-B14F-4D97-AF65-F5344CB8AC3E}">
        <p14:creationId xmlns:p14="http://schemas.microsoft.com/office/powerpoint/2010/main" val="2771139982"/>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14" Type="http://schemas.openxmlformats.org/officeDocument/2006/relationships/tags" Target="../tags/tag175.xml" /><Relationship Id="rId15" Type="http://schemas.openxmlformats.org/officeDocument/2006/relationships/tags" Target="../tags/tag176.xml" /><Relationship Id="rId16" Type="http://schemas.openxmlformats.org/officeDocument/2006/relationships/tags" Target="../tags/tag177.xml" /><Relationship Id="rId17" Type="http://schemas.openxmlformats.org/officeDocument/2006/relationships/tags" Target="../tags/tag178.xml" /><Relationship Id="rId18" Type="http://schemas.openxmlformats.org/officeDocument/2006/relationships/tags" Target="../tags/tag179.xml" /><Relationship Id="rId19" Type="http://schemas.openxmlformats.org/officeDocument/2006/relationships/tags" Target="../tags/tag180.xml" /><Relationship Id="rId2" Type="http://schemas.openxmlformats.org/officeDocument/2006/relationships/tags" Target="../tags/tag164.xml" /><Relationship Id="rId20" Type="http://schemas.openxmlformats.org/officeDocument/2006/relationships/tags" Target="../tags/tag181.xml" /><Relationship Id="rId21" Type="http://schemas.openxmlformats.org/officeDocument/2006/relationships/tags" Target="../tags/tag182.xml" /><Relationship Id="rId22" Type="http://schemas.openxmlformats.org/officeDocument/2006/relationships/tags" Target="../tags/tag183.xml" /><Relationship Id="rId23" Type="http://schemas.openxmlformats.org/officeDocument/2006/relationships/tags" Target="../tags/tag184.xml" /><Relationship Id="rId24" Type="http://schemas.openxmlformats.org/officeDocument/2006/relationships/tags" Target="../tags/tag185.xml" /><Relationship Id="rId25" Type="http://schemas.openxmlformats.org/officeDocument/2006/relationships/tags" Target="../tags/tag186.xml" /><Relationship Id="rId26" Type="http://schemas.openxmlformats.org/officeDocument/2006/relationships/tags" Target="../tags/tag187.xml" /><Relationship Id="rId27" Type="http://schemas.openxmlformats.org/officeDocument/2006/relationships/tags" Target="../tags/tag188.xml" /><Relationship Id="rId28" Type="http://schemas.openxmlformats.org/officeDocument/2006/relationships/image" Target="../media/image3.png" /><Relationship Id="rId29" Type="http://schemas.openxmlformats.org/officeDocument/2006/relationships/tags" Target="../tags/tag189.xml" /><Relationship Id="rId3" Type="http://schemas.openxmlformats.org/officeDocument/2006/relationships/tags" Target="../tags/tag165.xml" /><Relationship Id="rId30" Type="http://schemas.openxmlformats.org/officeDocument/2006/relationships/tags" Target="../tags/tag190.xml" /><Relationship Id="rId31" Type="http://schemas.openxmlformats.org/officeDocument/2006/relationships/tags" Target="../tags/tag191.xml" /><Relationship Id="rId4" Type="http://schemas.openxmlformats.org/officeDocument/2006/relationships/image" Target="../media/image2.png"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tags" Target="../tags/tag192.xml" /><Relationship Id="rId20" Type="http://schemas.openxmlformats.org/officeDocument/2006/relationships/tags" Target="../tags/tag210.xml" /><Relationship Id="rId21" Type="http://schemas.openxmlformats.org/officeDocument/2006/relationships/tags" Target="../tags/tag211.xml" /><Relationship Id="rId22" Type="http://schemas.openxmlformats.org/officeDocument/2006/relationships/tags" Target="../tags/tag212.xml" /><Relationship Id="rId23" Type="http://schemas.openxmlformats.org/officeDocument/2006/relationships/tags" Target="../tags/tag213.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tags" Target="../tags/tag246.xml" /><Relationship Id="rId13" Type="http://schemas.openxmlformats.org/officeDocument/2006/relationships/tags" Target="../tags/tag247.xml" /><Relationship Id="rId14" Type="http://schemas.openxmlformats.org/officeDocument/2006/relationships/tags" Target="../tags/tag248.xml" /><Relationship Id="rId15" Type="http://schemas.openxmlformats.org/officeDocument/2006/relationships/tags" Target="../tags/tag249.xml" /><Relationship Id="rId16" Type="http://schemas.openxmlformats.org/officeDocument/2006/relationships/tags" Target="../tags/tag250.xml" /><Relationship Id="rId17" Type="http://schemas.openxmlformats.org/officeDocument/2006/relationships/tags" Target="../tags/tag251.xml" /><Relationship Id="rId18" Type="http://schemas.openxmlformats.org/officeDocument/2006/relationships/tags" Target="../tags/tag252.xml" /><Relationship Id="rId19" Type="http://schemas.openxmlformats.org/officeDocument/2006/relationships/tags" Target="../tags/tag253.xml" /><Relationship Id="rId2" Type="http://schemas.openxmlformats.org/officeDocument/2006/relationships/tags" Target="../tags/tag236.xml" /><Relationship Id="rId20" Type="http://schemas.openxmlformats.org/officeDocument/2006/relationships/tags" Target="../tags/tag254.xml" /><Relationship Id="rId21" Type="http://schemas.openxmlformats.org/officeDocument/2006/relationships/tags" Target="../tags/tag255.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7.xml" /><Relationship Id="rId11" Type="http://schemas.openxmlformats.org/officeDocument/2006/relationships/tags" Target="../tags/tag268.xml" /><Relationship Id="rId12" Type="http://schemas.openxmlformats.org/officeDocument/2006/relationships/tags" Target="../tags/tag269.xml" /><Relationship Id="rId13" Type="http://schemas.openxmlformats.org/officeDocument/2006/relationships/tags" Target="../tags/tag270.xml" /><Relationship Id="rId14" Type="http://schemas.openxmlformats.org/officeDocument/2006/relationships/tags" Target="../tags/tag271.xml" /><Relationship Id="rId2" Type="http://schemas.openxmlformats.org/officeDocument/2006/relationships/notesSlide" Target="../notesSlides/notesSlide2.xml" /><Relationship Id="rId3" Type="http://schemas.openxmlformats.org/officeDocument/2006/relationships/tags" Target="../tags/tag260.xml" /><Relationship Id="rId4" Type="http://schemas.openxmlformats.org/officeDocument/2006/relationships/tags" Target="../tags/tag261.xml" /><Relationship Id="rId5" Type="http://schemas.openxmlformats.org/officeDocument/2006/relationships/tags" Target="../tags/tag262.xml" /><Relationship Id="rId6" Type="http://schemas.openxmlformats.org/officeDocument/2006/relationships/tags" Target="../tags/tag263.xml" /><Relationship Id="rId7" Type="http://schemas.openxmlformats.org/officeDocument/2006/relationships/tags" Target="../tags/tag264.xml" /><Relationship Id="rId8" Type="http://schemas.openxmlformats.org/officeDocument/2006/relationships/tags" Target="../tags/tag265.xml" /><Relationship Id="rId9" Type="http://schemas.openxmlformats.org/officeDocument/2006/relationships/tags" Target="../tags/tag26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72.xml" /><Relationship Id="rId3" Type="http://schemas.openxmlformats.org/officeDocument/2006/relationships/tags" Target="../tags/tag273.xml" /><Relationship Id="rId4" Type="http://schemas.openxmlformats.org/officeDocument/2006/relationships/tags" Target="../tags/tag27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tags" Target="../tags/tag285.xml" /><Relationship Id="rId13" Type="http://schemas.openxmlformats.org/officeDocument/2006/relationships/tags" Target="../tags/tag286.xml" /><Relationship Id="rId14" Type="http://schemas.openxmlformats.org/officeDocument/2006/relationships/tags" Target="../tags/tag287.xml" /><Relationship Id="rId15" Type="http://schemas.openxmlformats.org/officeDocument/2006/relationships/tags" Target="../tags/tag288.xml" /><Relationship Id="rId16" Type="http://schemas.openxmlformats.org/officeDocument/2006/relationships/tags" Target="../tags/tag289.xml" /><Relationship Id="rId17" Type="http://schemas.openxmlformats.org/officeDocument/2006/relationships/tags" Target="../tags/tag290.xml" /><Relationship Id="rId18" Type="http://schemas.openxmlformats.org/officeDocument/2006/relationships/tags" Target="../tags/tag291.xml" /><Relationship Id="rId19" Type="http://schemas.openxmlformats.org/officeDocument/2006/relationships/tags" Target="../tags/tag292.xml" /><Relationship Id="rId2" Type="http://schemas.openxmlformats.org/officeDocument/2006/relationships/tags" Target="../tags/tag275.xml" /><Relationship Id="rId20" Type="http://schemas.openxmlformats.org/officeDocument/2006/relationships/tags" Target="../tags/tag293.xml" /><Relationship Id="rId21" Type="http://schemas.openxmlformats.org/officeDocument/2006/relationships/tags" Target="../tags/tag294.xml" /><Relationship Id="rId22" Type="http://schemas.openxmlformats.org/officeDocument/2006/relationships/tags" Target="../tags/tag295.xml" /><Relationship Id="rId23" Type="http://schemas.openxmlformats.org/officeDocument/2006/relationships/tags" Target="../tags/tag296.xml" /><Relationship Id="rId24" Type="http://schemas.openxmlformats.org/officeDocument/2006/relationships/tags" Target="../tags/tag297.xml" /><Relationship Id="rId25" Type="http://schemas.openxmlformats.org/officeDocument/2006/relationships/tags" Target="../tags/tag298.xml" /><Relationship Id="rId26" Type="http://schemas.openxmlformats.org/officeDocument/2006/relationships/tags" Target="../tags/tag299.xml" /><Relationship Id="rId27" Type="http://schemas.openxmlformats.org/officeDocument/2006/relationships/tags" Target="../tags/tag300.xml" /><Relationship Id="rId28" Type="http://schemas.openxmlformats.org/officeDocument/2006/relationships/tags" Target="../tags/tag301.xml" /><Relationship Id="rId29" Type="http://schemas.openxmlformats.org/officeDocument/2006/relationships/tags" Target="../tags/tag302.xml" /><Relationship Id="rId3" Type="http://schemas.openxmlformats.org/officeDocument/2006/relationships/tags" Target="../tags/tag276.xml" /><Relationship Id="rId30" Type="http://schemas.openxmlformats.org/officeDocument/2006/relationships/tags" Target="../tags/tag303.xml" /><Relationship Id="rId31" Type="http://schemas.openxmlformats.org/officeDocument/2006/relationships/tags" Target="../tags/tag304.xml" /><Relationship Id="rId32" Type="http://schemas.openxmlformats.org/officeDocument/2006/relationships/tags" Target="../tags/tag305.xml" /><Relationship Id="rId33" Type="http://schemas.openxmlformats.org/officeDocument/2006/relationships/tags" Target="../tags/tag306.xml" /><Relationship Id="rId34" Type="http://schemas.openxmlformats.org/officeDocument/2006/relationships/tags" Target="../tags/tag307.xml" /><Relationship Id="rId35" Type="http://schemas.openxmlformats.org/officeDocument/2006/relationships/tags" Target="../tags/tag308.xml" /><Relationship Id="rId36" Type="http://schemas.openxmlformats.org/officeDocument/2006/relationships/tags" Target="../tags/tag309.xml" /><Relationship Id="rId37" Type="http://schemas.openxmlformats.org/officeDocument/2006/relationships/tags" Target="../tags/tag310.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tags" Target="../tags/tag279.xml" /><Relationship Id="rId7" Type="http://schemas.openxmlformats.org/officeDocument/2006/relationships/tags" Target="../tags/tag280.xml" /><Relationship Id="rId8" Type="http://schemas.openxmlformats.org/officeDocument/2006/relationships/tags" Target="../tags/tag281.xml" /><Relationship Id="rId9" Type="http://schemas.openxmlformats.org/officeDocument/2006/relationships/tags" Target="../tags/tag28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9.xml" /><Relationship Id="rId11" Type="http://schemas.openxmlformats.org/officeDocument/2006/relationships/tags" Target="../tags/tag320.xml" /><Relationship Id="rId12" Type="http://schemas.openxmlformats.org/officeDocument/2006/relationships/tags" Target="../tags/tag321.xml" /><Relationship Id="rId13" Type="http://schemas.openxmlformats.org/officeDocument/2006/relationships/tags" Target="../tags/tag322.xml" /><Relationship Id="rId14" Type="http://schemas.openxmlformats.org/officeDocument/2006/relationships/tags" Target="../tags/tag323.xml" /><Relationship Id="rId15" Type="http://schemas.openxmlformats.org/officeDocument/2006/relationships/tags" Target="../tags/tag324.xml" /><Relationship Id="rId16" Type="http://schemas.openxmlformats.org/officeDocument/2006/relationships/tags" Target="../tags/tag325.xml" /><Relationship Id="rId17" Type="http://schemas.openxmlformats.org/officeDocument/2006/relationships/tags" Target="../tags/tag326.xml" /><Relationship Id="rId18" Type="http://schemas.openxmlformats.org/officeDocument/2006/relationships/tags" Target="../tags/tag327.xml" /><Relationship Id="rId19" Type="http://schemas.openxmlformats.org/officeDocument/2006/relationships/tags" Target="../tags/tag328.xml" /><Relationship Id="rId2" Type="http://schemas.openxmlformats.org/officeDocument/2006/relationships/tags" Target="../tags/tag311.xml" /><Relationship Id="rId20" Type="http://schemas.openxmlformats.org/officeDocument/2006/relationships/tags" Target="../tags/tag329.xml" /><Relationship Id="rId21" Type="http://schemas.openxmlformats.org/officeDocument/2006/relationships/tags" Target="../tags/tag330.xml" /><Relationship Id="rId22" Type="http://schemas.openxmlformats.org/officeDocument/2006/relationships/tags" Target="../tags/tag331.xml" /><Relationship Id="rId23" Type="http://schemas.openxmlformats.org/officeDocument/2006/relationships/tags" Target="../tags/tag332.xml" /><Relationship Id="rId24" Type="http://schemas.openxmlformats.org/officeDocument/2006/relationships/tags" Target="../tags/tag333.xml" /><Relationship Id="rId25" Type="http://schemas.openxmlformats.org/officeDocument/2006/relationships/tags" Target="../tags/tag334.xml" /><Relationship Id="rId26" Type="http://schemas.openxmlformats.org/officeDocument/2006/relationships/tags" Target="../tags/tag335.xml" /><Relationship Id="rId27" Type="http://schemas.openxmlformats.org/officeDocument/2006/relationships/tags" Target="../tags/tag336.xml" /><Relationship Id="rId28" Type="http://schemas.openxmlformats.org/officeDocument/2006/relationships/tags" Target="../tags/tag337.xml" /><Relationship Id="rId29" Type="http://schemas.openxmlformats.org/officeDocument/2006/relationships/tags" Target="../tags/tag338.xml" /><Relationship Id="rId3" Type="http://schemas.openxmlformats.org/officeDocument/2006/relationships/tags" Target="../tags/tag312.xml" /><Relationship Id="rId30" Type="http://schemas.openxmlformats.org/officeDocument/2006/relationships/tags" Target="../tags/tag339.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tags" Target="../tags/tag315.xml" /><Relationship Id="rId7" Type="http://schemas.openxmlformats.org/officeDocument/2006/relationships/tags" Target="../tags/tag316.xml" /><Relationship Id="rId8" Type="http://schemas.openxmlformats.org/officeDocument/2006/relationships/tags" Target="../tags/tag317.xml" /><Relationship Id="rId9" Type="http://schemas.openxmlformats.org/officeDocument/2006/relationships/tags" Target="../tags/tag3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1.xml" /><Relationship Id="rId11" Type="http://schemas.openxmlformats.org/officeDocument/2006/relationships/tags" Target="../tags/tag352.xml" /><Relationship Id="rId12" Type="http://schemas.openxmlformats.org/officeDocument/2006/relationships/tags" Target="../tags/tag353.xml" /><Relationship Id="rId13" Type="http://schemas.openxmlformats.org/officeDocument/2006/relationships/tags" Target="../tags/tag354.xml" /><Relationship Id="rId14" Type="http://schemas.openxmlformats.org/officeDocument/2006/relationships/tags" Target="../tags/tag355.xml" /><Relationship Id="rId15" Type="http://schemas.openxmlformats.org/officeDocument/2006/relationships/tags" Target="../tags/tag356.xml" /><Relationship Id="rId16" Type="http://schemas.openxmlformats.org/officeDocument/2006/relationships/tags" Target="../tags/tag357.xml" /><Relationship Id="rId17" Type="http://schemas.openxmlformats.org/officeDocument/2006/relationships/tags" Target="../tags/tag358.xml" /><Relationship Id="rId18" Type="http://schemas.openxmlformats.org/officeDocument/2006/relationships/tags" Target="../tags/tag359.xml" /><Relationship Id="rId19" Type="http://schemas.openxmlformats.org/officeDocument/2006/relationships/tags" Target="../tags/tag360.xml" /><Relationship Id="rId2" Type="http://schemas.openxmlformats.org/officeDocument/2006/relationships/notesSlide" Target="../notesSlides/notesSlide3.xml" /><Relationship Id="rId3" Type="http://schemas.openxmlformats.org/officeDocument/2006/relationships/tags" Target="../tags/tag344.xml" /><Relationship Id="rId4" Type="http://schemas.openxmlformats.org/officeDocument/2006/relationships/tags" Target="../tags/tag345.xml" /><Relationship Id="rId5" Type="http://schemas.openxmlformats.org/officeDocument/2006/relationships/tags" Target="../tags/tag346.xml" /><Relationship Id="rId6" Type="http://schemas.openxmlformats.org/officeDocument/2006/relationships/tags" Target="../tags/tag347.xml" /><Relationship Id="rId7" Type="http://schemas.openxmlformats.org/officeDocument/2006/relationships/tags" Target="../tags/tag348.xml" /><Relationship Id="rId8" Type="http://schemas.openxmlformats.org/officeDocument/2006/relationships/tags" Target="../tags/tag349.xml" /><Relationship Id="rId9" Type="http://schemas.openxmlformats.org/officeDocument/2006/relationships/tags" Target="../tags/tag35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61.xml" /><Relationship Id="rId3" Type="http://schemas.openxmlformats.org/officeDocument/2006/relationships/tags" Target="../tags/tag362.xml" /><Relationship Id="rId4" Type="http://schemas.openxmlformats.org/officeDocument/2006/relationships/tags" Target="../tags/tag363.xml" /><Relationship Id="rId5" Type="http://schemas.openxmlformats.org/officeDocument/2006/relationships/tags" Target="../tags/tag364.xml" /><Relationship Id="rId6" Type="http://schemas.openxmlformats.org/officeDocument/2006/relationships/tags" Target="../tags/tag36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tags" Target="../tags/tag370.xml" /><Relationship Id="rId4" Type="http://schemas.openxmlformats.org/officeDocument/2006/relationships/tags" Target="../tags/tag371.xml" /><Relationship Id="rId5" Type="http://schemas.openxmlformats.org/officeDocument/2006/relationships/tags" Target="../tags/tag372.xml" /><Relationship Id="rId6" Type="http://schemas.openxmlformats.org/officeDocument/2006/relationships/tags" Target="../tags/tag37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74.xml" /><Relationship Id="rId3" Type="http://schemas.openxmlformats.org/officeDocument/2006/relationships/tags" Target="../tags/tag375.xml" /><Relationship Id="rId4" Type="http://schemas.openxmlformats.org/officeDocument/2006/relationships/tags" Target="../tags/tag376.xml" /><Relationship Id="rId5" Type="http://schemas.openxmlformats.org/officeDocument/2006/relationships/tags" Target="../tags/tag377.xml" /><Relationship Id="rId6" Type="http://schemas.openxmlformats.org/officeDocument/2006/relationships/tags" Target="../tags/tag378.xml" /><Relationship Id="rId7" Type="http://schemas.openxmlformats.org/officeDocument/2006/relationships/image" Target="../media/image4.png" /><Relationship Id="rId8" Type="http://schemas.openxmlformats.org/officeDocument/2006/relationships/tags" Target="../tags/tag37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80.xml" /><Relationship Id="rId3" Type="http://schemas.openxmlformats.org/officeDocument/2006/relationships/tags" Target="../tags/tag381.xml" /><Relationship Id="rId4" Type="http://schemas.openxmlformats.org/officeDocument/2006/relationships/hyperlink" Target="https://d.book118.com/62710211103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3" name="组合 2" title="">
            <a:extLst>
              <a:ext uri="{FF2B5EF4-FFF2-40B4-BE49-F238E27FC236}">
                <a16:creationId xmlns:a16="http://schemas.microsoft.com/office/drawing/2014/main" id="{6A5784A5-379A-3734-B9AB-CE53E9A0513A}"/>
              </a:ext>
            </a:extLst>
          </p:cNvPr>
          <p:cNvGrpSpPr/>
          <p:nvPr>
            <p:custDataLst>
              <p:tags r:id="rId3"/>
            </p:custDataLst>
          </p:nvPr>
        </p:nvGrpSpPr>
        <p:grpSpPr>
          <a:xfrm>
            <a:off x="2087827" y="2498295"/>
            <a:ext cx="8352528" cy="1922651"/>
            <a:chOff x="2194932" y="2321004"/>
            <a:chExt cx="8352528" cy="1922651"/>
          </a:xfrm>
        </p:grpSpPr>
        <p:sp>
          <p:nvSpPr>
            <p:cNvPr id="2" name="文本框 1">
              <a:extLst>
                <a:ext uri="{FF2B5EF4-FFF2-40B4-BE49-F238E27FC236}">
                  <a16:creationId xmlns:a16="http://schemas.microsoft.com/office/drawing/2014/main" id="{059ECF7F-8B2A-4801-9EC0-E5074915A25D}"/>
                </a:ext>
              </a:extLst>
            </p:cNvPr>
            <p:cNvSpPr txBox="1"/>
            <p:nvPr>
              <p:custDataLst>
                <p:tags r:id="rId4"/>
              </p:custDataLst>
            </p:nvPr>
          </p:nvSpPr>
          <p:spPr>
            <a:xfrm>
              <a:off x="7490213" y="3658880"/>
              <a:ext cx="3057247"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200">
                  <a:latin typeface="FZZiLiuSongS" panose="02000800000000000000" pitchFamily="2" charset="-122"/>
                  <a:ea typeface="FZZiLiuSongS" panose="02000800000000000000" pitchFamily="2" charset="-122"/>
                </a:rPr>
                <a:t>期末重难点复习</a:t>
              </a:r>
            </a:p>
          </p:txBody>
        </p:sp>
        <p:sp>
          <p:nvSpPr>
            <p:cNvPr id="5" name="文本框 4">
              <a:extLst>
                <a:ext uri="{FF2B5EF4-FFF2-40B4-BE49-F238E27FC236}">
                  <a16:creationId xmlns:a16="http://schemas.microsoft.com/office/drawing/2014/main" id="{17AD41B0-B454-B199-2996-3EB105DE01A7}"/>
                </a:ext>
              </a:extLst>
            </p:cNvPr>
            <p:cNvSpPr txBox="1"/>
            <p:nvPr>
              <p:custDataLst>
                <p:tags r:id="rId5"/>
              </p:custDataLst>
            </p:nvPr>
          </p:nvSpPr>
          <p:spPr>
            <a:xfrm>
              <a:off x="2194932" y="2321004"/>
              <a:ext cx="7802136" cy="110799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600">
                  <a:latin typeface="Slideqiuhong" pitchFamily="2" charset="-122"/>
                  <a:ea typeface="Slideqiuhong" pitchFamily="2" charset="-122"/>
                </a:rPr>
                <a:t>当代国际政治与经济</a:t>
              </a:r>
            </a:p>
          </p:txBody>
        </p:sp>
      </p:grpSp>
      <p:sp>
        <p:nvSpPr>
          <p:cNvPr id="4" name="矩形 3" title="">
            <a:extLst>
              <a:ext uri="{FF2B5EF4-FFF2-40B4-BE49-F238E27FC236}">
                <a16:creationId xmlns:a16="http://schemas.microsoft.com/office/drawing/2014/main" id="{EB487C53-7CBF-52EB-0DE6-CC13714784BE}"/>
              </a:ext>
            </a:extLst>
          </p:cNvPr>
          <p:cNvSpPr/>
          <p:nvPr>
            <p:custDataLst>
              <p:tags r:id="rId6"/>
            </p:custDataLst>
          </p:nvPr>
        </p:nvSpPr>
        <p:spPr>
          <a:xfrm>
            <a:off x="1650124" y="2207172"/>
            <a:ext cx="8891752" cy="2443655"/>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kumimoji="1" lang="zh-CN" altLang="en-US"/>
          </a:p>
        </p:txBody>
      </p:sp>
    </p:spTree>
    <p:extLst>
      <p:ext uri="{BB962C8B-B14F-4D97-AF65-F5344CB8AC3E}">
        <p14:creationId xmlns:p14="http://schemas.microsoft.com/office/powerpoint/2010/main" val="2879325121"/>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37" name="组合 36" title="">
            <a:extLst>
              <a:ext uri="{FF2B5EF4-FFF2-40B4-BE49-F238E27FC236}">
                <a16:creationId xmlns:a16="http://schemas.microsoft.com/office/drawing/2014/main" id="{BFC0AF30-6ABE-5071-F954-67945C656596}"/>
              </a:ext>
            </a:extLst>
          </p:cNvPr>
          <p:cNvGrpSpPr/>
          <p:nvPr>
            <p:custDataLst>
              <p:tags r:id="rId3"/>
            </p:custDataLst>
          </p:nvPr>
        </p:nvGrpSpPr>
        <p:grpSpPr>
          <a:xfrm>
            <a:off x="742528" y="1285399"/>
            <a:ext cx="2863391" cy="5111427"/>
            <a:chOff x="640733" y="1092251"/>
            <a:chExt cx="2863391" cy="5111427"/>
          </a:xfrm>
        </p:grpSpPr>
        <p:pic>
          <p:nvPicPr>
            <p:cNvPr id="6" name="图片 5">
              <a:extLst>
                <a:ext uri="{FF2B5EF4-FFF2-40B4-BE49-F238E27FC236}">
                  <a16:creationId xmlns:a16="http://schemas.microsoft.com/office/drawing/2014/main" id="{11B50F0F-09C3-F654-A06C-DB91E674F19B}"/>
                </a:ext>
              </a:extLst>
            </p:cNvPr>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640733" y="1092251"/>
              <a:ext cx="2863391" cy="404437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7" name="文本框 6">
              <a:extLst>
                <a:ext uri="{FF2B5EF4-FFF2-40B4-BE49-F238E27FC236}">
                  <a16:creationId xmlns:a16="http://schemas.microsoft.com/office/drawing/2014/main" id="{9EAC2138-3F53-6B93-6170-DEDAC6BE7AC0}"/>
                </a:ext>
              </a:extLst>
            </p:cNvPr>
            <p:cNvSpPr txBox="1"/>
            <p:nvPr>
              <p:custDataLst>
                <p:tags r:id="rId6"/>
              </p:custDataLst>
            </p:nvPr>
          </p:nvSpPr>
          <p:spPr>
            <a:xfrm>
              <a:off x="756684" y="5395572"/>
              <a:ext cx="2631490" cy="80810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kumimoji="1" lang="zh-CN" altLang="en-US" sz="2000" spc="120">
                  <a:latin typeface="FZRunYuYuanSongS" panose="02000500000000000000" pitchFamily="2" charset="-122"/>
                  <a:ea typeface="FZRunYuYuanSongS" panose="02000500000000000000" pitchFamily="2" charset="-122"/>
                </a:rPr>
                <a:t>选择性必修一 </a:t>
              </a:r>
              <a:endParaRPr kumimoji="1" lang="en-US" altLang="zh-CN" sz="2000" spc="120">
                <a:latin typeface="FZRunYuYuanSongS" panose="02000500000000000000" pitchFamily="2" charset="-122"/>
                <a:ea typeface="FZRunYuYuanSongS" panose="02000500000000000000" pitchFamily="2" charset="-122"/>
              </a:endParaRPr>
            </a:p>
            <a:p>
              <a:pPr algn="ctr">
                <a:lnSpc>
                  <a:spcPct val="120000"/>
                </a:lnSpc>
              </a:pPr>
              <a:r>
                <a:rPr kumimoji="1" lang="zh-CN" altLang="en-US" sz="2000" spc="120">
                  <a:latin typeface="FZRunYuYuanSongS" panose="02000500000000000000" pitchFamily="2" charset="-122"/>
                  <a:ea typeface="FZRunYuYuanSongS" panose="02000500000000000000" pitchFamily="2" charset="-122"/>
                </a:rPr>
                <a:t>当代国际政治与经济</a:t>
              </a:r>
            </a:p>
          </p:txBody>
        </p:sp>
      </p:grpSp>
      <p:sp>
        <p:nvSpPr>
          <p:cNvPr id="8" name="文本框 7" title="">
            <a:extLst>
              <a:ext uri="{FF2B5EF4-FFF2-40B4-BE49-F238E27FC236}">
                <a16:creationId xmlns:a16="http://schemas.microsoft.com/office/drawing/2014/main" id="{CCD03C02-F038-D0C6-47C3-3053B0AC3D6F}"/>
              </a:ext>
            </a:extLst>
          </p:cNvPr>
          <p:cNvSpPr txBox="1"/>
          <p:nvPr>
            <p:custDataLst>
              <p:tags r:id="rId7"/>
            </p:custDataLst>
          </p:nvPr>
        </p:nvSpPr>
        <p:spPr>
          <a:xfrm>
            <a:off x="4143983" y="-1147864"/>
            <a:ext cx="228780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t>4</a:t>
            </a:r>
            <a:r>
              <a:rPr kumimoji="1" lang="zh-CN" altLang="en-US"/>
              <a:t>个单元，</a:t>
            </a:r>
            <a:r>
              <a:rPr kumimoji="1" lang="en-US" altLang="zh-CN"/>
              <a:t>9</a:t>
            </a:r>
            <a:r>
              <a:rPr kumimoji="1" lang="zh-CN" altLang="en-US"/>
              <a:t>课，</a:t>
            </a:r>
            <a:r>
              <a:rPr kumimoji="1" lang="en-US" altLang="zh-CN"/>
              <a:t>20</a:t>
            </a:r>
            <a:r>
              <a:rPr kumimoji="1" lang="zh-CN" altLang="en-US"/>
              <a:t>框</a:t>
            </a:r>
          </a:p>
        </p:txBody>
      </p:sp>
      <p:grpSp>
        <p:nvGrpSpPr>
          <p:cNvPr id="2" name="组合 6" title="">
            <a:extLst>
              <a:ext uri="{FF2B5EF4-FFF2-40B4-BE49-F238E27FC236}">
                <a16:creationId xmlns:a16="http://schemas.microsoft.com/office/drawing/2014/main" id="{AB9F98DA-C434-B51C-50E6-C21A5BA29E5A}"/>
              </a:ext>
            </a:extLst>
          </p:cNvPr>
          <p:cNvGrpSpPr/>
          <p:nvPr>
            <p:custDataLst>
              <p:tags r:id="rId8"/>
            </p:custDataLst>
          </p:nvPr>
        </p:nvGrpSpPr>
        <p:grpSpPr>
          <a:xfrm>
            <a:off x="4143983" y="1065873"/>
            <a:ext cx="2752354" cy="1076838"/>
            <a:chOff x="-216645" y="1236355"/>
            <a:chExt cx="1997474" cy="1553814"/>
          </a:xfrm>
          <a:solidFill>
            <a:srgbClr val="EA575F"/>
          </a:solidFill>
        </p:grpSpPr>
        <p:sp>
          <p:nvSpPr>
            <p:cNvPr id="3" name="圆角矩形 2">
              <a:extLst>
                <a:ext uri="{FF2B5EF4-FFF2-40B4-BE49-F238E27FC236}">
                  <a16:creationId xmlns:a16="http://schemas.microsoft.com/office/drawing/2014/main" id="{5F8E6109-E1DC-310A-F855-D7644DE6B53B}"/>
                </a:ext>
              </a:extLst>
            </p:cNvPr>
            <p:cNvSpPr/>
            <p:nvPr>
              <p:custDataLst>
                <p:tags r:id="rId9"/>
              </p:custDataLst>
            </p:nvPr>
          </p:nvSpPr>
          <p:spPr>
            <a:xfrm>
              <a:off x="-216152" y="1236355"/>
              <a:ext cx="1996488" cy="1553814"/>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endParaRPr>
                <a:latin typeface="FZRunYuYuanSongS" panose="02000500000000000000" pitchFamily="2" charset="-122"/>
                <a:ea typeface="FZRunYuYuanSongS" panose="02000500000000000000" pitchFamily="2" charset="-122"/>
              </a:endParaRPr>
            </a:p>
          </p:txBody>
        </p:sp>
        <p:sp>
          <p:nvSpPr>
            <p:cNvPr id="4" name="圆角矩形 4">
              <a:extLst>
                <a:ext uri="{FF2B5EF4-FFF2-40B4-BE49-F238E27FC236}">
                  <a16:creationId xmlns:a16="http://schemas.microsoft.com/office/drawing/2014/main" id="{4A1F4CB9-973F-91CE-C379-FA88C3B513EC}"/>
                </a:ext>
              </a:extLst>
            </p:cNvPr>
            <p:cNvSpPr/>
            <p:nvPr>
              <p:custDataLst>
                <p:tags r:id="rId10"/>
              </p:custDataLst>
            </p:nvPr>
          </p:nvSpPr>
          <p:spPr>
            <a:xfrm>
              <a:off x="-216645" y="1252963"/>
              <a:ext cx="1997474" cy="1534437"/>
            </a:xfrm>
            <a:prstGeom prst="rect">
              <a:avLst/>
            </a:prstGeom>
            <a:grpFill/>
          </p:spPr>
          <p:style>
            <a:lnRef idx="0">
              <a:scrgbClr r="0" g="0" b="0"/>
            </a:lnRef>
            <a:fillRef idx="0">
              <a:scrgbClr r="0" g="0" b="0"/>
            </a:fillRef>
            <a:effectRef idx="0">
              <a:scrgbClr r="0" g="0" b="0"/>
            </a:effectRef>
            <a:fontRef idx="minor">
              <a:schemeClr val="lt1"/>
            </a:fontRef>
          </p:style>
          <p:txBody>
            <a:bodyPr lIns="76200" tIns="76200" rIns="76200" bIns="7620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marL="0" marR="0" lvl="0" indent="0" algn="ctr" defTabSz="889000" rtl="0" eaLnBrk="0" fontAlgn="base" latinLnBrk="0" hangingPunct="0">
                <a:lnSpc>
                  <a:spcPct val="90000"/>
                </a:lnSpc>
                <a:spcBef>
                  <a:spcPct val="0"/>
                </a:spcBef>
                <a:spcAft>
                  <a:spcPct val="35000"/>
                </a:spcAft>
                <a:buClrTx/>
                <a:buSzTx/>
                <a:buFontTx/>
                <a:buNone/>
                <a:defRPr/>
              </a:pPr>
              <a:r>
                <a:rPr kumimoji="0" lang="zh-CN" altLang="en-US" sz="2400" b="1" i="0" u="none" strike="noStrike" kern="1200" cap="none" spc="0" normalizeH="0" baseline="0" noProof="0">
                  <a:ln>
                    <a:noFill/>
                  </a:ln>
                  <a:solidFill>
                    <a:schemeClr val="lt1"/>
                  </a:solidFill>
                  <a:effectLst/>
                  <a:uLnTx/>
                  <a:uFillTx/>
                  <a:latin typeface="FZRunYuYuanSongS" panose="02000500000000000000" pitchFamily="2" charset="-122"/>
                  <a:ea typeface="FZRunYuYuanSongS" panose="02000500000000000000" pitchFamily="2" charset="-122"/>
                </a:rPr>
                <a:t>第一单元</a:t>
              </a:r>
              <a:endParaRPr kumimoji="0" lang="en-US" altLang="zh-CN" sz="2400" b="1" i="0" u="none" strike="noStrike" kern="1200" cap="none" spc="0" normalizeH="0" baseline="0" noProof="0">
                <a:ln>
                  <a:noFill/>
                </a:ln>
                <a:solidFill>
                  <a:schemeClr val="lt1"/>
                </a:solidFill>
                <a:effectLst/>
                <a:uLnTx/>
                <a:uFillTx/>
                <a:latin typeface="FZRunYuYuanSongS" panose="02000500000000000000" pitchFamily="2" charset="-122"/>
                <a:ea typeface="FZRunYuYuanSongS" panose="02000500000000000000" pitchFamily="2" charset="-122"/>
              </a:endParaRPr>
            </a:p>
            <a:p>
              <a:pPr marL="0" marR="0" lvl="0" algn="ctr" defTabSz="889000" rtl="0" eaLnBrk="0" fontAlgn="base" latinLnBrk="0" hangingPunct="0">
                <a:lnSpc>
                  <a:spcPct val="90000"/>
                </a:lnSpc>
                <a:spcAft>
                  <a:spcPct val="35000"/>
                </a:spcAft>
                <a:buClrTx/>
                <a:buSzTx/>
                <a:buFontTx/>
                <a:buNone/>
                <a:defRPr/>
              </a:pPr>
              <a:r>
                <a:rPr kumimoji="0" lang="zh-CN" altLang="en-US" sz="2400" b="1" i="0" u="none" strike="noStrike" kern="1200" cap="none" spc="0" normalizeH="0" baseline="0" noProof="0">
                  <a:ln>
                    <a:noFill/>
                  </a:ln>
                  <a:effectLst/>
                  <a:uLnTx/>
                  <a:uFillTx/>
                  <a:latin typeface="FZRunYuYuanSongS" panose="02000500000000000000" pitchFamily="2" charset="-122"/>
                  <a:ea typeface="FZRunYuYuanSongS" panose="02000500000000000000" pitchFamily="2" charset="-122"/>
                </a:rPr>
                <a:t>各具特色的国家</a:t>
              </a:r>
            </a:p>
          </p:txBody>
        </p:sp>
      </p:grpSp>
      <p:grpSp>
        <p:nvGrpSpPr>
          <p:cNvPr id="5" name="组合 6" title="">
            <a:extLst>
              <a:ext uri="{FF2B5EF4-FFF2-40B4-BE49-F238E27FC236}">
                <a16:creationId xmlns:a16="http://schemas.microsoft.com/office/drawing/2014/main" id="{14E12FC2-6DA9-137C-D34D-456C029BA293}"/>
              </a:ext>
            </a:extLst>
          </p:cNvPr>
          <p:cNvGrpSpPr/>
          <p:nvPr>
            <p:custDataLst>
              <p:tags r:id="rId11"/>
            </p:custDataLst>
          </p:nvPr>
        </p:nvGrpSpPr>
        <p:grpSpPr>
          <a:xfrm>
            <a:off x="4177535" y="2641201"/>
            <a:ext cx="2658429" cy="1013678"/>
            <a:chOff x="-371174" y="1146433"/>
            <a:chExt cx="2384025" cy="1658429"/>
          </a:xfrm>
          <a:solidFill>
            <a:srgbClr val="ED8744"/>
          </a:solidFill>
        </p:grpSpPr>
        <p:sp>
          <p:nvSpPr>
            <p:cNvPr id="9" name="圆角矩形 8">
              <a:extLst>
                <a:ext uri="{FF2B5EF4-FFF2-40B4-BE49-F238E27FC236}">
                  <a16:creationId xmlns:a16="http://schemas.microsoft.com/office/drawing/2014/main" id="{C257E435-7909-4EC1-299C-41A9FC6988B0}"/>
                </a:ext>
              </a:extLst>
            </p:cNvPr>
            <p:cNvSpPr/>
            <p:nvPr>
              <p:custDataLst>
                <p:tags r:id="rId12"/>
              </p:custDataLst>
            </p:nvPr>
          </p:nvSpPr>
          <p:spPr>
            <a:xfrm>
              <a:off x="-354634" y="1236355"/>
              <a:ext cx="1908520" cy="1553814"/>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endParaRPr>
                <a:latin typeface="FZRunYuYuanSongS" panose="02000500000000000000" pitchFamily="2" charset="-122"/>
                <a:ea typeface="FZRunYuYuanSongS" panose="02000500000000000000" pitchFamily="2" charset="-122"/>
              </a:endParaRPr>
            </a:p>
          </p:txBody>
        </p:sp>
        <p:sp>
          <p:nvSpPr>
            <p:cNvPr id="10" name="圆角矩形 4">
              <a:extLst>
                <a:ext uri="{FF2B5EF4-FFF2-40B4-BE49-F238E27FC236}">
                  <a16:creationId xmlns:a16="http://schemas.microsoft.com/office/drawing/2014/main" id="{16BBF46A-B204-6FA0-A175-98314770524C}"/>
                </a:ext>
              </a:extLst>
            </p:cNvPr>
            <p:cNvSpPr/>
            <p:nvPr>
              <p:custDataLst>
                <p:tags r:id="rId13"/>
              </p:custDataLst>
            </p:nvPr>
          </p:nvSpPr>
          <p:spPr>
            <a:xfrm>
              <a:off x="-371174" y="1146433"/>
              <a:ext cx="2384025" cy="1658429"/>
            </a:xfrm>
            <a:prstGeom prst="rect">
              <a:avLst/>
            </a:prstGeom>
            <a:grpFill/>
          </p:spPr>
          <p:style>
            <a:lnRef idx="0">
              <a:scrgbClr r="0" g="0" b="0"/>
            </a:lnRef>
            <a:fillRef idx="0">
              <a:scrgbClr r="0" g="0" b="0"/>
            </a:fillRef>
            <a:effectRef idx="0">
              <a:scrgbClr r="0" g="0" b="0"/>
            </a:effectRef>
            <a:fontRef idx="minor">
              <a:schemeClr val="lt1"/>
            </a:fontRef>
          </p:style>
          <p:txBody>
            <a:bodyPr lIns="76200" tIns="76200" rIns="76200" bIns="7620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marL="0" marR="0" lvl="0" indent="0" algn="ctr" defTabSz="889000" rtl="0" eaLnBrk="0" fontAlgn="base" latinLnBrk="0" hangingPunct="0">
                <a:lnSpc>
                  <a:spcPct val="90000"/>
                </a:lnSpc>
                <a:spcBef>
                  <a:spcPct val="0"/>
                </a:spcBef>
                <a:spcAft>
                  <a:spcPct val="35000"/>
                </a:spcAft>
                <a:buClrTx/>
                <a:buSzTx/>
                <a:buFontTx/>
                <a:buNone/>
                <a:defRPr/>
              </a:pPr>
              <a:r>
                <a:rPr kumimoji="0" lang="zh-CN" altLang="en-US" sz="2400" b="1" i="0" u="none" strike="noStrike" kern="1200" cap="none" spc="0" normalizeH="0" baseline="0" noProof="0">
                  <a:ln>
                    <a:noFill/>
                  </a:ln>
                  <a:solidFill>
                    <a:schemeClr val="lt1"/>
                  </a:solidFill>
                  <a:effectLst/>
                  <a:uLnTx/>
                  <a:uFillTx/>
                  <a:latin typeface="FZRunYuYuanSongS" panose="02000500000000000000" pitchFamily="2" charset="-122"/>
                  <a:ea typeface="FZRunYuYuanSongS" panose="02000500000000000000" pitchFamily="2" charset="-122"/>
                </a:rPr>
                <a:t>第二单元</a:t>
              </a:r>
              <a:endParaRPr kumimoji="0" lang="en-US" altLang="zh-CN" sz="2400" b="1" i="0" u="none" strike="noStrike" kern="1200" cap="none" spc="0" normalizeH="0" baseline="0" noProof="0">
                <a:ln>
                  <a:noFill/>
                </a:ln>
                <a:solidFill>
                  <a:schemeClr val="lt1"/>
                </a:solidFill>
                <a:effectLst/>
                <a:uLnTx/>
                <a:uFillTx/>
                <a:latin typeface="FZRunYuYuanSongS" panose="02000500000000000000" pitchFamily="2" charset="-122"/>
                <a:ea typeface="FZRunYuYuanSongS" panose="02000500000000000000" pitchFamily="2" charset="-122"/>
              </a:endParaRPr>
            </a:p>
            <a:p>
              <a:pPr marL="0" marR="0" lvl="0" indent="0" algn="ctr" defTabSz="889000" rtl="0" eaLnBrk="0" fontAlgn="base" latinLnBrk="0" hangingPunct="0">
                <a:lnSpc>
                  <a:spcPct val="90000"/>
                </a:lnSpc>
                <a:spcBef>
                  <a:spcPct val="0"/>
                </a:spcBef>
                <a:spcAft>
                  <a:spcPct val="35000"/>
                </a:spcAft>
                <a:buClrTx/>
                <a:buSzTx/>
                <a:buFontTx/>
                <a:buNone/>
                <a:defRPr/>
              </a:pPr>
              <a:r>
                <a:rPr kumimoji="0" lang="zh-CN" altLang="en-US" sz="2400" b="1" i="0" u="none" strike="noStrike" kern="1200" cap="none" spc="0" normalizeH="0" baseline="0" noProof="0">
                  <a:ln>
                    <a:noFill/>
                  </a:ln>
                  <a:solidFill>
                    <a:schemeClr val="lt1"/>
                  </a:solidFill>
                  <a:effectLst/>
                  <a:uLnTx/>
                  <a:uFillTx/>
                  <a:latin typeface="FZRunYuYuanSongS" panose="02000500000000000000" pitchFamily="2" charset="-122"/>
                  <a:ea typeface="FZRunYuYuanSongS" panose="02000500000000000000" pitchFamily="2" charset="-122"/>
                </a:rPr>
                <a:t>世界多极化</a:t>
              </a:r>
            </a:p>
          </p:txBody>
        </p:sp>
      </p:grpSp>
      <p:grpSp>
        <p:nvGrpSpPr>
          <p:cNvPr id="11" name="组合 6" title="">
            <a:extLst>
              <a:ext uri="{FF2B5EF4-FFF2-40B4-BE49-F238E27FC236}">
                <a16:creationId xmlns:a16="http://schemas.microsoft.com/office/drawing/2014/main" id="{477DD8B9-AC38-2A77-EDD3-FDE55EE6F2CE}"/>
              </a:ext>
            </a:extLst>
          </p:cNvPr>
          <p:cNvGrpSpPr/>
          <p:nvPr>
            <p:custDataLst>
              <p:tags r:id="rId14"/>
            </p:custDataLst>
          </p:nvPr>
        </p:nvGrpSpPr>
        <p:grpSpPr>
          <a:xfrm>
            <a:off x="4176857" y="4086927"/>
            <a:ext cx="2659108" cy="1006442"/>
            <a:chOff x="-354634" y="1054064"/>
            <a:chExt cx="2255992" cy="2071344"/>
          </a:xfrm>
          <a:solidFill>
            <a:srgbClr val="ED8744"/>
          </a:solidFill>
        </p:grpSpPr>
        <p:sp>
          <p:nvSpPr>
            <p:cNvPr id="12" name="圆角矩形 11">
              <a:extLst>
                <a:ext uri="{FF2B5EF4-FFF2-40B4-BE49-F238E27FC236}">
                  <a16:creationId xmlns:a16="http://schemas.microsoft.com/office/drawing/2014/main" id="{966E36CC-33EF-A93A-53D8-6BE2BE48F63C}"/>
                </a:ext>
              </a:extLst>
            </p:cNvPr>
            <p:cNvSpPr/>
            <p:nvPr>
              <p:custDataLst>
                <p:tags r:id="rId15"/>
              </p:custDataLst>
            </p:nvPr>
          </p:nvSpPr>
          <p:spPr>
            <a:xfrm>
              <a:off x="-354634" y="1236355"/>
              <a:ext cx="1908520" cy="1553814"/>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endParaRPr>
                <a:latin typeface="FZRunYuYuanSongS" panose="02000500000000000000" pitchFamily="2" charset="-122"/>
                <a:ea typeface="FZRunYuYuanSongS" panose="02000500000000000000" pitchFamily="2" charset="-122"/>
              </a:endParaRPr>
            </a:p>
          </p:txBody>
        </p:sp>
        <p:sp>
          <p:nvSpPr>
            <p:cNvPr id="13" name="圆角矩形 4">
              <a:extLst>
                <a:ext uri="{FF2B5EF4-FFF2-40B4-BE49-F238E27FC236}">
                  <a16:creationId xmlns:a16="http://schemas.microsoft.com/office/drawing/2014/main" id="{7B3EBA73-2864-581E-701F-623B1AA96761}"/>
                </a:ext>
              </a:extLst>
            </p:cNvPr>
            <p:cNvSpPr/>
            <p:nvPr>
              <p:custDataLst>
                <p:tags r:id="rId16"/>
              </p:custDataLst>
            </p:nvPr>
          </p:nvSpPr>
          <p:spPr>
            <a:xfrm>
              <a:off x="-354634" y="1054064"/>
              <a:ext cx="2255992" cy="2071344"/>
            </a:xfrm>
            <a:prstGeom prst="rect">
              <a:avLst/>
            </a:prstGeom>
            <a:grpFill/>
          </p:spPr>
          <p:style>
            <a:lnRef idx="0">
              <a:scrgbClr r="0" g="0" b="0"/>
            </a:lnRef>
            <a:fillRef idx="0">
              <a:scrgbClr r="0" g="0" b="0"/>
            </a:fillRef>
            <a:effectRef idx="0">
              <a:scrgbClr r="0" g="0" b="0"/>
            </a:effectRef>
            <a:fontRef idx="minor">
              <a:schemeClr val="lt1"/>
            </a:fontRef>
          </p:style>
          <p:txBody>
            <a:bodyPr lIns="76200" tIns="76200" rIns="76200" bIns="7620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marL="0" marR="0" lvl="0" indent="0" algn="ctr" defTabSz="889000" rtl="0" eaLnBrk="0" fontAlgn="base" latinLnBrk="0" hangingPunct="0">
                <a:lnSpc>
                  <a:spcPct val="90000"/>
                </a:lnSpc>
                <a:spcBef>
                  <a:spcPct val="0"/>
                </a:spcBef>
                <a:spcAft>
                  <a:spcPct val="35000"/>
                </a:spcAft>
                <a:buClrTx/>
                <a:buSzTx/>
                <a:buFontTx/>
                <a:buNone/>
                <a:defRPr/>
              </a:pPr>
              <a:r>
                <a:rPr kumimoji="0" lang="zh-CN" altLang="en-US" sz="2400" b="1" i="0" u="none" strike="noStrike" kern="1200" cap="none" spc="0" normalizeH="0" baseline="0" noProof="0">
                  <a:ln>
                    <a:noFill/>
                  </a:ln>
                  <a:solidFill>
                    <a:schemeClr val="lt1"/>
                  </a:solidFill>
                  <a:effectLst/>
                  <a:uLnTx/>
                  <a:uFillTx/>
                  <a:latin typeface="FZRunYuYuanSongS" panose="02000500000000000000" pitchFamily="2" charset="-122"/>
                  <a:ea typeface="FZRunYuYuanSongS" panose="02000500000000000000" pitchFamily="2" charset="-122"/>
                </a:rPr>
                <a:t>第三单元</a:t>
              </a:r>
              <a:endParaRPr kumimoji="0" lang="en-US" altLang="zh-CN" sz="2400" b="1" i="0" u="none" strike="noStrike" kern="1200" cap="none" spc="0" normalizeH="0" baseline="0" noProof="0">
                <a:ln>
                  <a:noFill/>
                </a:ln>
                <a:solidFill>
                  <a:schemeClr val="lt1"/>
                </a:solidFill>
                <a:effectLst/>
                <a:uLnTx/>
                <a:uFillTx/>
                <a:latin typeface="FZRunYuYuanSongS" panose="02000500000000000000" pitchFamily="2" charset="-122"/>
                <a:ea typeface="FZRunYuYuanSongS" panose="02000500000000000000" pitchFamily="2" charset="-122"/>
              </a:endParaRPr>
            </a:p>
            <a:p>
              <a:pPr marL="0" marR="0" lvl="0" algn="ctr" defTabSz="889000" rtl="0" eaLnBrk="0" fontAlgn="base" latinLnBrk="0" hangingPunct="0">
                <a:lnSpc>
                  <a:spcPct val="90000"/>
                </a:lnSpc>
                <a:spcAft>
                  <a:spcPct val="35000"/>
                </a:spcAft>
                <a:buClrTx/>
                <a:buSzTx/>
                <a:buFontTx/>
                <a:buNone/>
                <a:defRPr/>
              </a:pPr>
              <a:r>
                <a:rPr kumimoji="0" lang="zh-CN" altLang="en-US" sz="2400" b="1" i="0" u="none" strike="noStrike" kern="1200" cap="none" spc="0" normalizeH="0" baseline="0" noProof="0">
                  <a:ln>
                    <a:noFill/>
                  </a:ln>
                  <a:effectLst/>
                  <a:uLnTx/>
                  <a:uFillTx/>
                  <a:latin typeface="FZRunYuYuanSongS" panose="02000500000000000000" pitchFamily="2" charset="-122"/>
                  <a:ea typeface="FZRunYuYuanSongS" panose="02000500000000000000" pitchFamily="2" charset="-122"/>
                </a:rPr>
                <a:t>经济全球化</a:t>
              </a:r>
            </a:p>
          </p:txBody>
        </p:sp>
      </p:grpSp>
      <p:grpSp>
        <p:nvGrpSpPr>
          <p:cNvPr id="14" name="组合 13" title="">
            <a:extLst>
              <a:ext uri="{FF2B5EF4-FFF2-40B4-BE49-F238E27FC236}">
                <a16:creationId xmlns:a16="http://schemas.microsoft.com/office/drawing/2014/main" id="{CC5BD977-5AAB-3522-1253-2603A7FD5FB8}"/>
              </a:ext>
            </a:extLst>
          </p:cNvPr>
          <p:cNvGrpSpPr/>
          <p:nvPr>
            <p:custDataLst>
              <p:tags r:id="rId17"/>
            </p:custDataLst>
          </p:nvPr>
        </p:nvGrpSpPr>
        <p:grpSpPr>
          <a:xfrm>
            <a:off x="4176857" y="5485459"/>
            <a:ext cx="2659108" cy="977731"/>
            <a:chOff x="-491377" y="1226434"/>
            <a:chExt cx="2564103" cy="2120528"/>
          </a:xfrm>
          <a:solidFill>
            <a:srgbClr val="EA575F"/>
          </a:solidFill>
        </p:grpSpPr>
        <p:sp>
          <p:nvSpPr>
            <p:cNvPr id="15" name="圆角矩形 14">
              <a:extLst>
                <a:ext uri="{FF2B5EF4-FFF2-40B4-BE49-F238E27FC236}">
                  <a16:creationId xmlns:a16="http://schemas.microsoft.com/office/drawing/2014/main" id="{E2CDB354-9FF0-F70C-800A-064B850E7C70}"/>
                </a:ext>
              </a:extLst>
            </p:cNvPr>
            <p:cNvSpPr/>
            <p:nvPr>
              <p:custDataLst>
                <p:tags r:id="rId18"/>
              </p:custDataLst>
            </p:nvPr>
          </p:nvSpPr>
          <p:spPr>
            <a:xfrm>
              <a:off x="-490723" y="1236355"/>
              <a:ext cx="2044609" cy="1750986"/>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endParaRPr>
                <a:latin typeface="FZRunYuYuanSongS" panose="02000500000000000000" pitchFamily="2" charset="-122"/>
                <a:ea typeface="FZRunYuYuanSongS" panose="02000500000000000000" pitchFamily="2" charset="-122"/>
              </a:endParaRPr>
            </a:p>
          </p:txBody>
        </p:sp>
        <p:sp>
          <p:nvSpPr>
            <p:cNvPr id="16" name="圆角矩形 4">
              <a:extLst>
                <a:ext uri="{FF2B5EF4-FFF2-40B4-BE49-F238E27FC236}">
                  <a16:creationId xmlns:a16="http://schemas.microsoft.com/office/drawing/2014/main" id="{EB3667CC-BE84-8691-C773-4E47CA091EA2}"/>
                </a:ext>
              </a:extLst>
            </p:cNvPr>
            <p:cNvSpPr/>
            <p:nvPr>
              <p:custDataLst>
                <p:tags r:id="rId19"/>
              </p:custDataLst>
            </p:nvPr>
          </p:nvSpPr>
          <p:spPr>
            <a:xfrm>
              <a:off x="-491377" y="1226434"/>
              <a:ext cx="2564103" cy="2120528"/>
            </a:xfrm>
            <a:prstGeom prst="rect">
              <a:avLst/>
            </a:prstGeom>
            <a:grpFill/>
          </p:spPr>
          <p:style>
            <a:lnRef idx="0">
              <a:scrgbClr r="0" g="0" b="0"/>
            </a:lnRef>
            <a:fillRef idx="0">
              <a:scrgbClr r="0" g="0" b="0"/>
            </a:fillRef>
            <a:effectRef idx="0">
              <a:scrgbClr r="0" g="0" b="0"/>
            </a:effectRef>
            <a:fontRef idx="minor">
              <a:schemeClr val="lt1"/>
            </a:fontRef>
          </p:style>
          <p:txBody>
            <a:bodyPr lIns="76200" tIns="76200" rIns="76200" bIns="7620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marL="0" marR="0" lvl="0" indent="0" algn="ctr" defTabSz="889000" rtl="0" eaLnBrk="0" fontAlgn="base" latinLnBrk="0" hangingPunct="0">
                <a:lnSpc>
                  <a:spcPct val="70000"/>
                </a:lnSpc>
                <a:spcBef>
                  <a:spcPct val="0"/>
                </a:spcBef>
                <a:spcAft>
                  <a:spcPct val="35000"/>
                </a:spcAft>
                <a:buClrTx/>
                <a:buSzTx/>
                <a:buFontTx/>
                <a:buNone/>
                <a:defRPr/>
              </a:pPr>
              <a:r>
                <a:rPr kumimoji="0" lang="zh-CN" altLang="en-US" sz="2400" b="1" i="0" u="none" strike="noStrike" kern="1200" cap="none" spc="0" normalizeH="0" baseline="0" noProof="0">
                  <a:ln>
                    <a:noFill/>
                  </a:ln>
                  <a:solidFill>
                    <a:schemeClr val="lt1"/>
                  </a:solidFill>
                  <a:effectLst/>
                  <a:uLnTx/>
                  <a:uFillTx/>
                  <a:latin typeface="FZRunYuYuanSongS" panose="02000500000000000000" pitchFamily="2" charset="-122"/>
                  <a:ea typeface="FZRunYuYuanSongS" panose="02000500000000000000" pitchFamily="2" charset="-122"/>
                </a:rPr>
                <a:t>第四单元</a:t>
              </a:r>
              <a:endParaRPr kumimoji="0" lang="en-US" altLang="zh-CN" sz="2400" b="1" i="0" u="none" strike="noStrike" kern="1200" cap="none" spc="0" normalizeH="0" baseline="0" noProof="0">
                <a:ln>
                  <a:noFill/>
                </a:ln>
                <a:solidFill>
                  <a:schemeClr val="lt1"/>
                </a:solidFill>
                <a:effectLst/>
                <a:uLnTx/>
                <a:uFillTx/>
                <a:latin typeface="FZRunYuYuanSongS" panose="02000500000000000000" pitchFamily="2" charset="-122"/>
                <a:ea typeface="FZRunYuYuanSongS" panose="02000500000000000000" pitchFamily="2" charset="-122"/>
              </a:endParaRPr>
            </a:p>
            <a:p>
              <a:pPr marL="0" marR="0" lvl="0" algn="ctr" defTabSz="889000" rtl="0" eaLnBrk="0" fontAlgn="base" latinLnBrk="0" hangingPunct="0">
                <a:lnSpc>
                  <a:spcPct val="70000"/>
                </a:lnSpc>
                <a:spcAft>
                  <a:spcPct val="35000"/>
                </a:spcAft>
                <a:buClrTx/>
                <a:buSzTx/>
                <a:buFontTx/>
                <a:buNone/>
                <a:defRPr/>
              </a:pPr>
              <a:r>
                <a:rPr kumimoji="0" lang="zh-CN" altLang="en-US" sz="2400" b="1" i="0" u="none" strike="noStrike" kern="1200" cap="none" spc="0" normalizeH="0" baseline="0" noProof="0">
                  <a:ln>
                    <a:noFill/>
                  </a:ln>
                  <a:effectLst/>
                  <a:uLnTx/>
                  <a:uFillTx/>
                  <a:latin typeface="FZRunYuYuanSongS" panose="02000500000000000000" pitchFamily="2" charset="-122"/>
                  <a:ea typeface="FZRunYuYuanSongS" panose="02000500000000000000" pitchFamily="2" charset="-122"/>
                </a:rPr>
                <a:t>国际组织</a:t>
              </a:r>
            </a:p>
          </p:txBody>
        </p:sp>
      </p:grpSp>
      <p:sp>
        <p:nvSpPr>
          <p:cNvPr id="21" name="Text Box 6" title="">
            <a:extLst>
              <a:ext uri="{FF2B5EF4-FFF2-40B4-BE49-F238E27FC236}">
                <a16:creationId xmlns:a16="http://schemas.microsoft.com/office/drawing/2014/main" id="{A71E24B4-0433-1EC1-2BD1-80145553D673}"/>
              </a:ext>
            </a:extLst>
          </p:cNvPr>
          <p:cNvSpPr/>
          <p:nvPr>
            <p:custDataLst>
              <p:tags r:id="rId20"/>
            </p:custDataLst>
          </p:nvPr>
        </p:nvSpPr>
        <p:spPr>
          <a:xfrm>
            <a:off x="8129395" y="1188793"/>
            <a:ext cx="3691723" cy="830997"/>
          </a:xfrm>
          <a:prstGeom prst="rect">
            <a:avLst/>
          </a:prstGeom>
          <a:solidFill>
            <a:srgbClr val="3C797A"/>
          </a:solidFill>
          <a:ln w="25400" cap="flat" cmpd="sng">
            <a:noFill/>
            <a:prstDash val="solid"/>
            <a:round/>
            <a:headEnd type="none" w="med" len="med"/>
            <a:tailEnd type="none" w="med" len="med"/>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FZRunYuYuanSongS" panose="02000500000000000000" pitchFamily="2" charset="-122"/>
                <a:ea typeface="FZRunYuYuanSongS" panose="02000500000000000000" pitchFamily="2" charset="-122"/>
              </a:rPr>
              <a:t>国际政治经济活动的主体：</a:t>
            </a:r>
            <a:r>
              <a:rPr lang="zh-CN" altLang="en-US" sz="2400">
                <a:solidFill>
                  <a:schemeClr val="accent1">
                    <a:lumMod val="20000"/>
                    <a:lumOff val="80000"/>
                  </a:schemeClr>
                </a:solidFill>
                <a:latin typeface="FZRunYuYuanSongS" panose="02000500000000000000" pitchFamily="2" charset="-122"/>
                <a:ea typeface="FZRunYuYuanSongS" panose="02000500000000000000" pitchFamily="2" charset="-122"/>
              </a:rPr>
              <a:t>国家</a:t>
            </a:r>
          </a:p>
        </p:txBody>
      </p:sp>
      <p:sp>
        <p:nvSpPr>
          <p:cNvPr id="22" name="Text Box 6" title="">
            <a:extLst>
              <a:ext uri="{FF2B5EF4-FFF2-40B4-BE49-F238E27FC236}">
                <a16:creationId xmlns:a16="http://schemas.microsoft.com/office/drawing/2014/main" id="{C20F86E7-9E1D-3B7D-9980-B7620174CC92}"/>
              </a:ext>
            </a:extLst>
          </p:cNvPr>
          <p:cNvSpPr/>
          <p:nvPr>
            <p:custDataLst>
              <p:tags r:id="rId21"/>
            </p:custDataLst>
          </p:nvPr>
        </p:nvSpPr>
        <p:spPr>
          <a:xfrm>
            <a:off x="8129395" y="2887205"/>
            <a:ext cx="3701801" cy="461665"/>
          </a:xfrm>
          <a:prstGeom prst="rect">
            <a:avLst/>
          </a:prstGeom>
          <a:solidFill>
            <a:srgbClr val="3C797A"/>
          </a:solidFill>
          <a:ln w="25400" cap="flat" cmpd="sng">
            <a:noFill/>
            <a:prstDash val="solid"/>
            <a:round/>
            <a:headEnd type="none" w="med" len="med"/>
            <a:tailEnd type="none" w="med" len="med"/>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FZRunYuYuanSongS" panose="02000500000000000000" pitchFamily="2" charset="-122"/>
                <a:ea typeface="FZRunYuYuanSongS" panose="02000500000000000000" pitchFamily="2" charset="-122"/>
              </a:rPr>
              <a:t>国际</a:t>
            </a:r>
            <a:r>
              <a:rPr lang="zh-CN" altLang="en-US" sz="2400">
                <a:solidFill>
                  <a:schemeClr val="accent1">
                    <a:lumMod val="20000"/>
                    <a:lumOff val="80000"/>
                  </a:schemeClr>
                </a:solidFill>
                <a:latin typeface="FZRunYuYuanSongS" panose="02000500000000000000" pitchFamily="2" charset="-122"/>
                <a:ea typeface="FZRunYuYuanSongS" panose="02000500000000000000" pitchFamily="2" charset="-122"/>
              </a:rPr>
              <a:t>政治格局</a:t>
            </a:r>
          </a:p>
        </p:txBody>
      </p:sp>
      <p:sp>
        <p:nvSpPr>
          <p:cNvPr id="23" name="Text Box 6" title="">
            <a:extLst>
              <a:ext uri="{FF2B5EF4-FFF2-40B4-BE49-F238E27FC236}">
                <a16:creationId xmlns:a16="http://schemas.microsoft.com/office/drawing/2014/main" id="{4C018900-0EAA-D134-BBB8-53343FF8B287}"/>
              </a:ext>
            </a:extLst>
          </p:cNvPr>
          <p:cNvSpPr/>
          <p:nvPr>
            <p:custDataLst>
              <p:tags r:id="rId22"/>
            </p:custDataLst>
          </p:nvPr>
        </p:nvSpPr>
        <p:spPr>
          <a:xfrm>
            <a:off x="8129395" y="4322157"/>
            <a:ext cx="3685005" cy="461665"/>
          </a:xfrm>
          <a:prstGeom prst="rect">
            <a:avLst/>
          </a:prstGeom>
          <a:solidFill>
            <a:srgbClr val="3C797A"/>
          </a:solidFill>
          <a:ln w="25400" cap="flat" cmpd="sng">
            <a:noFill/>
            <a:prstDash val="solid"/>
            <a:round/>
            <a:headEnd type="none" w="med" len="med"/>
            <a:tailEnd type="none" w="med" len="med"/>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FZRunYuYuanSongS" panose="02000500000000000000" pitchFamily="2" charset="-122"/>
                <a:ea typeface="FZRunYuYuanSongS" panose="02000500000000000000" pitchFamily="2" charset="-122"/>
              </a:rPr>
              <a:t>国际</a:t>
            </a:r>
            <a:r>
              <a:rPr lang="zh-CN" altLang="en-US" sz="2400">
                <a:solidFill>
                  <a:schemeClr val="accent1">
                    <a:lumMod val="20000"/>
                    <a:lumOff val="80000"/>
                  </a:schemeClr>
                </a:solidFill>
                <a:latin typeface="FZRunYuYuanSongS" panose="02000500000000000000" pitchFamily="2" charset="-122"/>
                <a:ea typeface="FZRunYuYuanSongS" panose="02000500000000000000" pitchFamily="2" charset="-122"/>
              </a:rPr>
              <a:t>经济格局</a:t>
            </a:r>
          </a:p>
        </p:txBody>
      </p:sp>
      <p:sp>
        <p:nvSpPr>
          <p:cNvPr id="24" name="Text Box 6" title="">
            <a:extLst>
              <a:ext uri="{FF2B5EF4-FFF2-40B4-BE49-F238E27FC236}">
                <a16:creationId xmlns:a16="http://schemas.microsoft.com/office/drawing/2014/main" id="{C85F11EC-93F7-E750-E9DB-15BEB515091C}"/>
              </a:ext>
            </a:extLst>
          </p:cNvPr>
          <p:cNvSpPr/>
          <p:nvPr>
            <p:custDataLst>
              <p:tags r:id="rId23"/>
            </p:custDataLst>
          </p:nvPr>
        </p:nvSpPr>
        <p:spPr>
          <a:xfrm>
            <a:off x="8129395" y="5536878"/>
            <a:ext cx="3693403" cy="830997"/>
          </a:xfrm>
          <a:prstGeom prst="rect">
            <a:avLst/>
          </a:prstGeom>
          <a:solidFill>
            <a:srgbClr val="3C797A"/>
          </a:solidFill>
          <a:ln w="25400" cap="flat" cmpd="sng">
            <a:noFill/>
            <a:prstDash val="solid"/>
            <a:round/>
            <a:headEnd type="none" w="med" len="med"/>
            <a:tailEnd type="none" w="med" len="med"/>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FZRunYuYuanSongS" panose="02000500000000000000" pitchFamily="2" charset="-122"/>
                <a:ea typeface="FZRunYuYuanSongS" panose="02000500000000000000" pitchFamily="2" charset="-122"/>
              </a:rPr>
              <a:t>国际社会重要行为体：</a:t>
            </a:r>
            <a:endParaRPr lang="en-US" altLang="zh-CN" sz="2400">
              <a:solidFill>
                <a:schemeClr val="bg1"/>
              </a:solidFill>
              <a:latin typeface="FZRunYuYuanSongS" panose="02000500000000000000" pitchFamily="2" charset="-122"/>
              <a:ea typeface="FZRunYuYuanSongS" panose="02000500000000000000" pitchFamily="2" charset="-122"/>
            </a:endParaRPr>
          </a:p>
          <a:p>
            <a:pPr algn="ctr"/>
            <a:r>
              <a:rPr lang="zh-CN" altLang="en-US" sz="2400">
                <a:solidFill>
                  <a:schemeClr val="accent1">
                    <a:lumMod val="20000"/>
                    <a:lumOff val="80000"/>
                  </a:schemeClr>
                </a:solidFill>
                <a:latin typeface="FZRunYuYuanSongS" panose="02000500000000000000" pitchFamily="2" charset="-122"/>
                <a:ea typeface="FZRunYuYuanSongS" panose="02000500000000000000" pitchFamily="2" charset="-122"/>
              </a:rPr>
              <a:t>国际组织</a:t>
            </a:r>
          </a:p>
        </p:txBody>
      </p:sp>
      <p:cxnSp>
        <p:nvCxnSpPr>
          <p:cNvPr id="26" name="直线箭头连接符 25" title="">
            <a:extLst>
              <a:ext uri="{FF2B5EF4-FFF2-40B4-BE49-F238E27FC236}">
                <a16:creationId xmlns:a16="http://schemas.microsoft.com/office/drawing/2014/main" id="{38843B75-7FDB-50C5-40C4-C36E78C7AFF3}"/>
              </a:ext>
            </a:extLst>
          </p:cNvPr>
          <p:cNvCxnSpPr>
            <a:stCxn id="4" idx="3"/>
            <a:endCxn id="21" idx="1"/>
          </p:cNvCxnSpPr>
          <p:nvPr>
            <p:custDataLst>
              <p:tags r:id="rId24"/>
            </p:custDataLst>
          </p:nvPr>
        </p:nvCxnSpPr>
        <p:spPr>
          <a:xfrm flipV="1">
            <a:off x="6896337" y="1604292"/>
            <a:ext cx="1233058" cy="4796"/>
          </a:xfrm>
          <a:prstGeom prst="straightConnector1">
            <a:avLst/>
          </a:prstGeom>
          <a:ln w="19050">
            <a:solidFill>
              <a:srgbClr val="3C797A"/>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27" name="直线箭头连接符 26" title="">
            <a:extLst>
              <a:ext uri="{FF2B5EF4-FFF2-40B4-BE49-F238E27FC236}">
                <a16:creationId xmlns:a16="http://schemas.microsoft.com/office/drawing/2014/main" id="{7927E762-B372-07AD-93E1-2245E21AD0E5}"/>
              </a:ext>
            </a:extLst>
          </p:cNvPr>
          <p:cNvCxnSpPr>
            <a:stCxn id="10" idx="3"/>
            <a:endCxn id="22" idx="1"/>
          </p:cNvCxnSpPr>
          <p:nvPr>
            <p:custDataLst>
              <p:tags r:id="rId25"/>
            </p:custDataLst>
          </p:nvPr>
        </p:nvCxnSpPr>
        <p:spPr>
          <a:xfrm flipV="1">
            <a:off x="6835964" y="3118038"/>
            <a:ext cx="1293431" cy="30002"/>
          </a:xfrm>
          <a:prstGeom prst="straightConnector1">
            <a:avLst/>
          </a:prstGeom>
          <a:ln w="19050">
            <a:solidFill>
              <a:srgbClr val="3C797A"/>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28" name="直线箭头连接符 27" title="">
            <a:extLst>
              <a:ext uri="{FF2B5EF4-FFF2-40B4-BE49-F238E27FC236}">
                <a16:creationId xmlns:a16="http://schemas.microsoft.com/office/drawing/2014/main" id="{3775EAC7-E570-E95A-5411-D6F1E3509DF8}"/>
              </a:ext>
            </a:extLst>
          </p:cNvPr>
          <p:cNvCxnSpPr>
            <a:stCxn id="13" idx="3"/>
            <a:endCxn id="23" idx="1"/>
          </p:cNvCxnSpPr>
          <p:nvPr>
            <p:custDataLst>
              <p:tags r:id="rId26"/>
            </p:custDataLst>
          </p:nvPr>
        </p:nvCxnSpPr>
        <p:spPr>
          <a:xfrm flipV="1">
            <a:off x="6835965" y="4552990"/>
            <a:ext cx="1293430" cy="37158"/>
          </a:xfrm>
          <a:prstGeom prst="straightConnector1">
            <a:avLst/>
          </a:prstGeom>
          <a:ln w="19050">
            <a:solidFill>
              <a:srgbClr val="3C797A"/>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29" name="直线箭头连接符 28" title="">
            <a:extLst>
              <a:ext uri="{FF2B5EF4-FFF2-40B4-BE49-F238E27FC236}">
                <a16:creationId xmlns:a16="http://schemas.microsoft.com/office/drawing/2014/main" id="{D8F03878-DC46-9C88-654D-2A8EE8A628B8}"/>
              </a:ext>
            </a:extLst>
          </p:cNvPr>
          <p:cNvCxnSpPr>
            <a:stCxn id="16" idx="3"/>
            <a:endCxn id="24" idx="1"/>
          </p:cNvCxnSpPr>
          <p:nvPr>
            <p:custDataLst>
              <p:tags r:id="rId27"/>
            </p:custDataLst>
          </p:nvPr>
        </p:nvCxnSpPr>
        <p:spPr>
          <a:xfrm flipV="1">
            <a:off x="6835965" y="5952377"/>
            <a:ext cx="1293430" cy="21948"/>
          </a:xfrm>
          <a:prstGeom prst="straightConnector1">
            <a:avLst/>
          </a:prstGeom>
          <a:ln w="19050">
            <a:solidFill>
              <a:srgbClr val="3C797A"/>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pic>
        <p:nvPicPr>
          <p:cNvPr id="39" name="Picture 4" title="">
            <a:extLst>
              <a:ext uri="{FF2B5EF4-FFF2-40B4-BE49-F238E27FC236}">
                <a16:creationId xmlns:a16="http://schemas.microsoft.com/office/drawing/2014/main" id="{78F45E01-96D7-10EE-FF3E-DE65FAA12D4A}"/>
              </a:ext>
            </a:extLst>
          </p:cNvPr>
          <p:cNvPicPr>
            <a:picLocks noChangeAspect="1" noChangeArrowheads="1"/>
          </p:cNvPicPr>
          <p:nvPr>
            <p:custDataLst>
              <p:tags r:id="rId29"/>
            </p:custDataLst>
          </p:nvPr>
        </p:nvPicPr>
        <p:blipFill>
          <a:blip r:embed="rId28">
            <a:extLst>
              <a:ext uri="{28A0092B-C50C-407E-A947-70E740481C1C}">
                <a14:useLocalDpi xmlns:a14="http://schemas.microsoft.com/office/drawing/2010/main" val="0"/>
              </a:ext>
            </a:extLst>
          </a:blip>
          <a:stretch>
            <a:fillRect/>
          </a:stretch>
        </p:blipFill>
        <p:spPr bwMode="auto">
          <a:xfrm>
            <a:off x="0" y="0"/>
            <a:ext cx="1092200" cy="1092200"/>
          </a:xfrm>
          <a:prstGeom prst="rect">
            <a:avLst/>
          </a:prstGeom>
          <a:noFill/>
          <a:extLst>
            <a:ext uri="{909E8E84-426E-40DD-AFC4-6F175D3DCCD1}">
              <a14:hiddenFill xmlns:a14="http://schemas.microsoft.com/office/drawing/2010/main">
                <a:solidFill>
                  <a:srgbClr val="FFFFFF"/>
                </a:solidFill>
              </a14:hiddenFill>
            </a:ext>
          </a:extLst>
        </p:spPr>
      </p:pic>
      <p:sp>
        <p:nvSpPr>
          <p:cNvPr id="40" name="文本框 39" title="">
            <a:extLst>
              <a:ext uri="{FF2B5EF4-FFF2-40B4-BE49-F238E27FC236}">
                <a16:creationId xmlns:a16="http://schemas.microsoft.com/office/drawing/2014/main" id="{502CF35D-0860-331A-0D31-3CC215AFB5DB}"/>
              </a:ext>
            </a:extLst>
          </p:cNvPr>
          <p:cNvSpPr txBox="1"/>
          <p:nvPr>
            <p:custDataLst>
              <p:tags r:id="rId30"/>
            </p:custDataLst>
          </p:nvPr>
        </p:nvSpPr>
        <p:spPr>
          <a:xfrm>
            <a:off x="192741" y="353995"/>
            <a:ext cx="1646605"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latin typeface="FZZiLiuSongS" panose="02000800000000000000" pitchFamily="2" charset="-122"/>
                <a:ea typeface="FZZiLiuSongS" panose="02000800000000000000" pitchFamily="2" charset="-122"/>
              </a:rPr>
              <a:t>模块介绍</a:t>
            </a:r>
          </a:p>
        </p:txBody>
      </p:sp>
      <p:sp>
        <p:nvSpPr>
          <p:cNvPr id="41" name="矩形 40" title="">
            <a:extLst>
              <a:ext uri="{FF2B5EF4-FFF2-40B4-BE49-F238E27FC236}">
                <a16:creationId xmlns:a16="http://schemas.microsoft.com/office/drawing/2014/main" id="{401A2CCE-3D2E-7CC2-FE40-A3D6F3444B7E}"/>
              </a:ext>
            </a:extLst>
          </p:cNvPr>
          <p:cNvSpPr/>
          <p:nvPr>
            <p:custDataLst>
              <p:tags r:id="rId31"/>
            </p:custDataLst>
          </p:nvPr>
        </p:nvSpPr>
        <p:spPr>
          <a:xfrm rot="5400000">
            <a:off x="-217394" y="519235"/>
            <a:ext cx="627529" cy="19274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kumimoji="1" lang="zh-CN" altLang="en-US">
              <a:solidFill>
                <a:sysClr val="windowText" lastClr="000000"/>
              </a:solidFill>
            </a:endParaRPr>
          </a:p>
        </p:txBody>
      </p:sp>
    </p:spTree>
    <p:extLst>
      <p:ext uri="{BB962C8B-B14F-4D97-AF65-F5344CB8AC3E}">
        <p14:creationId xmlns:p14="http://schemas.microsoft.com/office/powerpoint/2010/main" val="2700458902"/>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title="">
            <a:extLst>
              <a:ext uri="{FF2B5EF4-FFF2-40B4-BE49-F238E27FC236}">
                <a16:creationId xmlns:a16="http://schemas.microsoft.com/office/drawing/2014/main" id="{8FAD6F2C-4B1E-0CA1-455E-3745808513FA}"/>
              </a:ext>
            </a:extLst>
          </p:cNvPr>
          <p:cNvSpPr txBox="1"/>
          <p:nvPr>
            <p:custDataLst>
              <p:tags r:id="rId3"/>
            </p:custDataLst>
          </p:nvPr>
        </p:nvSpPr>
        <p:spPr>
          <a:xfrm>
            <a:off x="638703" y="1513655"/>
            <a:ext cx="1928733"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FZHanWenZhengKaiS" panose="02000500000000000000" pitchFamily="2" charset="-122"/>
                <a:ea typeface="FZHanWenZhengKaiS" panose="02000500000000000000" pitchFamily="2" charset="-122"/>
              </a:rPr>
              <a:t>国家的产生</a:t>
            </a:r>
          </a:p>
        </p:txBody>
      </p:sp>
      <p:sp>
        <p:nvSpPr>
          <p:cNvPr id="6" name="文本框 5" title="">
            <a:extLst>
              <a:ext uri="{FF2B5EF4-FFF2-40B4-BE49-F238E27FC236}">
                <a16:creationId xmlns:a16="http://schemas.microsoft.com/office/drawing/2014/main" id="{BEB480D2-A73E-03DA-A110-E517394CA9D2}"/>
              </a:ext>
            </a:extLst>
          </p:cNvPr>
          <p:cNvSpPr txBox="1"/>
          <p:nvPr>
            <p:custDataLst>
              <p:tags r:id="rId4"/>
            </p:custDataLst>
          </p:nvPr>
        </p:nvSpPr>
        <p:spPr>
          <a:xfrm>
            <a:off x="289889" y="2893468"/>
            <a:ext cx="2626360"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FZHanWenZhengKaiS" panose="02000500000000000000" pitchFamily="2" charset="-122"/>
                <a:ea typeface="FZHanWenZhengKaiS" panose="02000500000000000000" pitchFamily="2" charset="-122"/>
              </a:rPr>
              <a:t>国家的基本要素</a:t>
            </a:r>
          </a:p>
        </p:txBody>
      </p:sp>
      <p:sp>
        <p:nvSpPr>
          <p:cNvPr id="7" name="文本框 6" title="">
            <a:extLst>
              <a:ext uri="{FF2B5EF4-FFF2-40B4-BE49-F238E27FC236}">
                <a16:creationId xmlns:a16="http://schemas.microsoft.com/office/drawing/2014/main" id="{FBAEDB25-C365-97A0-7385-390EFD22A848}"/>
              </a:ext>
            </a:extLst>
          </p:cNvPr>
          <p:cNvSpPr txBox="1"/>
          <p:nvPr>
            <p:custDataLst>
              <p:tags r:id="rId5"/>
            </p:custDataLst>
          </p:nvPr>
        </p:nvSpPr>
        <p:spPr>
          <a:xfrm>
            <a:off x="638703" y="3784337"/>
            <a:ext cx="1928733"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FZHanWenZhengKaiS" panose="02000500000000000000" pitchFamily="2" charset="-122"/>
                <a:ea typeface="FZHanWenZhengKaiS" panose="02000500000000000000" pitchFamily="2" charset="-122"/>
              </a:rPr>
              <a:t>国家的性质</a:t>
            </a:r>
          </a:p>
        </p:txBody>
      </p:sp>
      <p:sp>
        <p:nvSpPr>
          <p:cNvPr id="8" name="文本框 7" title="">
            <a:extLst>
              <a:ext uri="{FF2B5EF4-FFF2-40B4-BE49-F238E27FC236}">
                <a16:creationId xmlns:a16="http://schemas.microsoft.com/office/drawing/2014/main" id="{32687A42-B535-57F1-A50F-DA16C75A92FA}"/>
              </a:ext>
            </a:extLst>
          </p:cNvPr>
          <p:cNvSpPr txBox="1"/>
          <p:nvPr>
            <p:custDataLst>
              <p:tags r:id="rId6"/>
            </p:custDataLst>
          </p:nvPr>
        </p:nvSpPr>
        <p:spPr>
          <a:xfrm>
            <a:off x="638703" y="4787915"/>
            <a:ext cx="1928733"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FZHanWenZhengKaiS" panose="02000500000000000000" pitchFamily="2" charset="-122"/>
                <a:ea typeface="FZHanWenZhengKaiS" panose="02000500000000000000" pitchFamily="2" charset="-122"/>
              </a:rPr>
              <a:t>国家的本质</a:t>
            </a:r>
          </a:p>
        </p:txBody>
      </p:sp>
      <p:sp>
        <p:nvSpPr>
          <p:cNvPr id="9" name="文本框 8" title="">
            <a:extLst>
              <a:ext uri="{FF2B5EF4-FFF2-40B4-BE49-F238E27FC236}">
                <a16:creationId xmlns:a16="http://schemas.microsoft.com/office/drawing/2014/main" id="{E280AC72-5290-59CC-4ED2-5A512580DC86}"/>
              </a:ext>
            </a:extLst>
          </p:cNvPr>
          <p:cNvSpPr txBox="1"/>
          <p:nvPr>
            <p:custDataLst>
              <p:tags r:id="rId7"/>
            </p:custDataLst>
          </p:nvPr>
        </p:nvSpPr>
        <p:spPr>
          <a:xfrm>
            <a:off x="638703" y="5939148"/>
            <a:ext cx="1928733"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FZHanWenZhengKaiS" panose="02000500000000000000" pitchFamily="2" charset="-122"/>
                <a:ea typeface="FZHanWenZhengKaiS" panose="02000500000000000000" pitchFamily="2" charset="-122"/>
              </a:rPr>
              <a:t>国家的职能</a:t>
            </a:r>
          </a:p>
        </p:txBody>
      </p:sp>
      <p:sp>
        <p:nvSpPr>
          <p:cNvPr id="16" name="文本框 15" title="">
            <a:extLst>
              <a:ext uri="{FF2B5EF4-FFF2-40B4-BE49-F238E27FC236}">
                <a16:creationId xmlns:a16="http://schemas.microsoft.com/office/drawing/2014/main" id="{880FD6E8-212D-2414-6902-4E2C6D96AA31}"/>
              </a:ext>
            </a:extLst>
          </p:cNvPr>
          <p:cNvSpPr txBox="1"/>
          <p:nvPr>
            <p:custDataLst>
              <p:tags r:id="rId8"/>
            </p:custDataLst>
          </p:nvPr>
        </p:nvSpPr>
        <p:spPr>
          <a:xfrm>
            <a:off x="3040912" y="913490"/>
            <a:ext cx="8630120" cy="1692771"/>
          </a:xfrm>
          <a:prstGeom prst="rect">
            <a:avLst/>
          </a:prstGeom>
          <a:noFill/>
          <a:ln>
            <a:solidFill>
              <a:schemeClr val="tx1"/>
            </a:solidFill>
            <a:prstDash val="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600" kern="0">
                <a:effectLst/>
                <a:latin typeface="Calibri" panose="020f0502020204030204" pitchFamily="34" charset="0"/>
                <a:ea typeface="楷体" panose="02010609060101010101" pitchFamily="49" charset="-122"/>
                <a:cs typeface="楷体" panose="02010609060101010101" pitchFamily="49" charset="-122"/>
              </a:rPr>
              <a:t>国家是在原始社会瓦解、私有制出现、阶级形成以后产生的，国家是阶级矛盾不可调和的产物和表现。</a:t>
            </a:r>
            <a:endParaRPr lang="en-US" altLang="zh-CN" sz="2600" kern="0">
              <a:effectLst/>
              <a:latin typeface="Calibri" panose="020f0502020204030204" pitchFamily="34" charset="0"/>
              <a:ea typeface="楷体" panose="02010609060101010101" pitchFamily="49" charset="-122"/>
              <a:cs typeface="楷体" panose="02010609060101010101" pitchFamily="49" charset="-122"/>
            </a:endParaRPr>
          </a:p>
          <a:p>
            <a:r>
              <a:rPr lang="zh-CN" altLang="zh-CN" sz="2600" kern="0">
                <a:effectLst/>
                <a:latin typeface="Calibri" panose="020f0502020204030204" pitchFamily="34" charset="0"/>
                <a:ea typeface="楷体" panose="02010609060101010101" pitchFamily="49" charset="-122"/>
                <a:cs typeface="楷体" panose="02010609060101010101" pitchFamily="49" charset="-122"/>
              </a:rPr>
              <a:t>（私有制</a:t>
            </a:r>
            <a:r>
              <a:rPr lang="zh-CN" altLang="zh-CN" sz="2600" b="1" kern="10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600" kern="0">
                <a:effectLst/>
                <a:latin typeface="楷体" panose="02010609060101010101" pitchFamily="49" charset="-122"/>
                <a:ea typeface="宋体" panose="02010600030101010101" pitchFamily="2" charset="-122"/>
                <a:cs typeface="楷体" panose="02010609060101010101" pitchFamily="49" charset="-122"/>
              </a:rPr>
              <a:t>&gt;</a:t>
            </a:r>
            <a:r>
              <a:rPr lang="zh-CN" altLang="zh-CN" sz="2600" kern="0">
                <a:effectLst/>
                <a:latin typeface="Calibri" panose="020f0502020204030204" pitchFamily="34" charset="0"/>
                <a:ea typeface="楷体" panose="02010609060101010101" pitchFamily="49" charset="-122"/>
                <a:cs typeface="楷体" panose="02010609060101010101" pitchFamily="49" charset="-122"/>
              </a:rPr>
              <a:t>阶级</a:t>
            </a:r>
            <a:r>
              <a:rPr lang="zh-CN" altLang="zh-CN" sz="2600" b="1" kern="10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600" kern="0">
                <a:effectLst/>
                <a:latin typeface="楷体" panose="02010609060101010101" pitchFamily="49" charset="-122"/>
                <a:ea typeface="宋体" panose="02010600030101010101" pitchFamily="2" charset="-122"/>
                <a:cs typeface="楷体" panose="02010609060101010101" pitchFamily="49" charset="-122"/>
              </a:rPr>
              <a:t>&gt;</a:t>
            </a:r>
            <a:r>
              <a:rPr lang="zh-CN" altLang="zh-CN" sz="2600" kern="0">
                <a:effectLst/>
                <a:latin typeface="Calibri" panose="020f0502020204030204" pitchFamily="34" charset="0"/>
                <a:ea typeface="楷体" panose="02010609060101010101" pitchFamily="49" charset="-122"/>
                <a:cs typeface="楷体" panose="02010609060101010101" pitchFamily="49" charset="-122"/>
              </a:rPr>
              <a:t>国家）</a:t>
            </a:r>
            <a:endParaRPr lang="en-US" altLang="zh-CN" sz="2600" kern="0">
              <a:effectLst/>
              <a:latin typeface="Calibri" panose="020f0502020204030204" pitchFamily="34" charset="0"/>
              <a:ea typeface="楷体" panose="02010609060101010101" pitchFamily="49" charset="-122"/>
              <a:cs typeface="楷体" panose="02010609060101010101" pitchFamily="49" charset="-122"/>
            </a:endParaRPr>
          </a:p>
          <a:p>
            <a:r>
              <a:rPr lang="zh-CN" altLang="zh-CN" sz="2600">
                <a:ea typeface="楷体" panose="02010609060101010101" pitchFamily="49" charset="-122"/>
              </a:rPr>
              <a:t>根本原因——生产力的发展，直接原因——阶级矛盾。 </a:t>
            </a:r>
          </a:p>
        </p:txBody>
      </p:sp>
      <p:sp>
        <p:nvSpPr>
          <p:cNvPr id="17" name="文本框 16" title="">
            <a:extLst>
              <a:ext uri="{FF2B5EF4-FFF2-40B4-BE49-F238E27FC236}">
                <a16:creationId xmlns:a16="http://schemas.microsoft.com/office/drawing/2014/main" id="{C8490AEB-E0F2-CA30-159E-1482A589CC70}"/>
              </a:ext>
            </a:extLst>
          </p:cNvPr>
          <p:cNvSpPr txBox="1"/>
          <p:nvPr>
            <p:custDataLst>
              <p:tags r:id="rId9"/>
            </p:custDataLst>
          </p:nvPr>
        </p:nvSpPr>
        <p:spPr>
          <a:xfrm>
            <a:off x="3040913" y="2893468"/>
            <a:ext cx="8630120" cy="492443"/>
          </a:xfrm>
          <a:prstGeom prst="rect">
            <a:avLst/>
          </a:prstGeom>
          <a:noFill/>
          <a:ln>
            <a:solidFill>
              <a:schemeClr val="tx1"/>
            </a:solidFill>
            <a:prstDash val="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600">
                <a:effectLst/>
                <a:ea typeface="楷体" panose="02010609060101010101" pitchFamily="49" charset="-122"/>
                <a:cs typeface="楷体" panose="02010609060101010101" pitchFamily="49" charset="-122"/>
              </a:rPr>
              <a:t>人口、领土、</a:t>
            </a:r>
            <a:r>
              <a:rPr lang="zh-CN" altLang="zh-CN" sz="2600">
                <a:solidFill>
                  <a:srgbClr val="FF0000"/>
                </a:solidFill>
                <a:effectLst/>
                <a:ea typeface="楷体" panose="02010609060101010101" pitchFamily="49" charset="-122"/>
                <a:cs typeface="楷体" panose="02010609060101010101" pitchFamily="49" charset="-122"/>
              </a:rPr>
              <a:t>主权（最重要的要素）</a:t>
            </a:r>
            <a:r>
              <a:rPr lang="zh-CN" altLang="zh-CN" sz="2600">
                <a:effectLst/>
                <a:ea typeface="楷体" panose="02010609060101010101" pitchFamily="49" charset="-122"/>
                <a:cs typeface="楷体" panose="02010609060101010101" pitchFamily="49" charset="-122"/>
              </a:rPr>
              <a:t>、政权</a:t>
            </a:r>
            <a:r>
              <a:rPr lang="zh-CN" altLang="zh-CN" sz="2600">
                <a:effectLst/>
              </a:rPr>
              <a:t> </a:t>
            </a:r>
            <a:endParaRPr kumimoji="1" lang="zh-CN" altLang="en-US" sz="2600"/>
          </a:p>
        </p:txBody>
      </p:sp>
      <p:sp>
        <p:nvSpPr>
          <p:cNvPr id="18" name="文本框 17" title="">
            <a:extLst>
              <a:ext uri="{FF2B5EF4-FFF2-40B4-BE49-F238E27FC236}">
                <a16:creationId xmlns:a16="http://schemas.microsoft.com/office/drawing/2014/main" id="{9B8BFAF9-A951-3412-CF5F-00FF2633DFD3}"/>
              </a:ext>
            </a:extLst>
          </p:cNvPr>
          <p:cNvSpPr txBox="1"/>
          <p:nvPr>
            <p:custDataLst>
              <p:tags r:id="rId10"/>
            </p:custDataLst>
          </p:nvPr>
        </p:nvSpPr>
        <p:spPr>
          <a:xfrm>
            <a:off x="3040912" y="3784337"/>
            <a:ext cx="8630119" cy="492443"/>
          </a:xfrm>
          <a:prstGeom prst="rect">
            <a:avLst/>
          </a:prstGeom>
          <a:noFill/>
          <a:ln>
            <a:solidFill>
              <a:schemeClr val="tx1"/>
            </a:solidFill>
            <a:prstDash val="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a:effectLst/>
                <a:ea typeface="楷体" panose="02010609060101010101" pitchFamily="49" charset="-122"/>
                <a:cs typeface="楷体" panose="02010609060101010101" pitchFamily="49" charset="-122"/>
              </a:rPr>
              <a:t>国体，</a:t>
            </a:r>
            <a:r>
              <a:rPr lang="zh-CN" altLang="zh-CN" sz="2600">
                <a:effectLst/>
                <a:ea typeface="楷体" panose="02010609060101010101" pitchFamily="49" charset="-122"/>
                <a:cs typeface="楷体" panose="02010609060101010101" pitchFamily="49" charset="-122"/>
              </a:rPr>
              <a:t>就是国家的阶级本质，由</a:t>
            </a:r>
            <a:r>
              <a:rPr lang="zh-CN" altLang="zh-CN" sz="2600">
                <a:solidFill>
                  <a:srgbClr val="FF0000"/>
                </a:solidFill>
                <a:effectLst/>
                <a:ea typeface="楷体" panose="02010609060101010101" pitchFamily="49" charset="-122"/>
                <a:cs typeface="楷体" panose="02010609060101010101" pitchFamily="49" charset="-122"/>
              </a:rPr>
              <a:t>统治阶级的性质</a:t>
            </a:r>
            <a:r>
              <a:rPr lang="zh-CN" altLang="zh-CN" sz="2600">
                <a:effectLst/>
                <a:ea typeface="楷体" panose="02010609060101010101" pitchFamily="49" charset="-122"/>
                <a:cs typeface="楷体" panose="02010609060101010101" pitchFamily="49" charset="-122"/>
              </a:rPr>
              <a:t>决定</a:t>
            </a:r>
            <a:r>
              <a:rPr lang="zh-CN" altLang="zh-CN" sz="2600">
                <a:effectLst/>
              </a:rPr>
              <a:t> </a:t>
            </a:r>
            <a:endParaRPr kumimoji="1" lang="zh-CN" altLang="en-US" sz="2600"/>
          </a:p>
        </p:txBody>
      </p:sp>
      <p:sp>
        <p:nvSpPr>
          <p:cNvPr id="19" name="文本框 18" title="">
            <a:extLst>
              <a:ext uri="{FF2B5EF4-FFF2-40B4-BE49-F238E27FC236}">
                <a16:creationId xmlns:a16="http://schemas.microsoft.com/office/drawing/2014/main" id="{A3C58AB8-E1FF-D8EC-3741-812374A32CAC}"/>
              </a:ext>
            </a:extLst>
          </p:cNvPr>
          <p:cNvSpPr txBox="1"/>
          <p:nvPr>
            <p:custDataLst>
              <p:tags r:id="rId11"/>
            </p:custDataLst>
          </p:nvPr>
        </p:nvSpPr>
        <p:spPr>
          <a:xfrm>
            <a:off x="3040912" y="4787914"/>
            <a:ext cx="8630119" cy="492443"/>
          </a:xfrm>
          <a:prstGeom prst="rect">
            <a:avLst/>
          </a:prstGeom>
          <a:noFill/>
          <a:ln>
            <a:solidFill>
              <a:schemeClr val="tx1"/>
            </a:solidFill>
            <a:prstDash val="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600">
                <a:effectLst/>
                <a:ea typeface="楷体" panose="02010609060101010101" pitchFamily="49" charset="-122"/>
                <a:cs typeface="楷体" panose="02010609060101010101" pitchFamily="49" charset="-122"/>
              </a:rPr>
              <a:t>阶级统治的工具，一定阶级对其他阶级对</a:t>
            </a:r>
            <a:r>
              <a:rPr lang="zh-CN" altLang="zh-CN" sz="2600">
                <a:solidFill>
                  <a:srgbClr val="FF0000"/>
                </a:solidFill>
                <a:effectLst/>
                <a:ea typeface="楷体" panose="02010609060101010101" pitchFamily="49" charset="-122"/>
                <a:cs typeface="楷体" panose="02010609060101010101" pitchFamily="49" charset="-122"/>
              </a:rPr>
              <a:t>专政</a:t>
            </a:r>
            <a:r>
              <a:rPr lang="zh-CN" altLang="zh-CN" sz="2600">
                <a:effectLst/>
              </a:rPr>
              <a:t> </a:t>
            </a:r>
            <a:endParaRPr kumimoji="1" lang="zh-CN" altLang="en-US" sz="2600"/>
          </a:p>
        </p:txBody>
      </p:sp>
      <p:sp>
        <p:nvSpPr>
          <p:cNvPr id="20" name="文本框 19" title="">
            <a:extLst>
              <a:ext uri="{FF2B5EF4-FFF2-40B4-BE49-F238E27FC236}">
                <a16:creationId xmlns:a16="http://schemas.microsoft.com/office/drawing/2014/main" id="{452100C8-4323-681C-D5D2-44E5C0E77B83}"/>
              </a:ext>
            </a:extLst>
          </p:cNvPr>
          <p:cNvSpPr txBox="1"/>
          <p:nvPr>
            <p:custDataLst>
              <p:tags r:id="rId12"/>
            </p:custDataLst>
          </p:nvPr>
        </p:nvSpPr>
        <p:spPr>
          <a:xfrm>
            <a:off x="3040910" y="5677924"/>
            <a:ext cx="8630119" cy="1014893"/>
          </a:xfrm>
          <a:prstGeom prst="rect">
            <a:avLst/>
          </a:prstGeom>
          <a:noFill/>
          <a:ln>
            <a:solidFill>
              <a:schemeClr val="tx1"/>
            </a:solidFill>
            <a:prstDash val="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zh-CN" sz="2600" spc="120">
                <a:ea typeface="楷体" panose="02010609060101010101" pitchFamily="49" charset="-122"/>
              </a:rPr>
              <a:t>①根本职能——政治统治职能</a:t>
            </a:r>
            <a:r>
              <a:rPr lang="en-US" altLang="zh-CN" sz="2600" spc="120">
                <a:ea typeface="楷体" panose="02010609060101010101" pitchFamily="49" charset="-122"/>
              </a:rPr>
              <a:t>(</a:t>
            </a:r>
            <a:r>
              <a:rPr lang="zh-CN" altLang="zh-CN" sz="2600" spc="120">
                <a:ea typeface="楷体" panose="02010609060101010101" pitchFamily="49" charset="-122"/>
              </a:rPr>
              <a:t>专政</a:t>
            </a:r>
            <a:r>
              <a:rPr lang="en-US" altLang="zh-CN" sz="2600" spc="120">
                <a:ea typeface="楷体" panose="02010609060101010101" pitchFamily="49" charset="-122"/>
              </a:rPr>
              <a:t>)  </a:t>
            </a:r>
          </a:p>
          <a:p>
            <a:pPr>
              <a:lnSpc>
                <a:spcPct val="120000"/>
              </a:lnSpc>
            </a:pPr>
            <a:r>
              <a:rPr lang="zh-CN" altLang="zh-CN" sz="2600" spc="120">
                <a:ea typeface="楷体" panose="02010609060101010101" pitchFamily="49" charset="-122"/>
              </a:rPr>
              <a:t>②社会管理职能</a:t>
            </a:r>
            <a:r>
              <a:rPr lang="en-US" altLang="zh-CN" sz="2600" spc="120">
                <a:ea typeface="楷体" panose="02010609060101010101" pitchFamily="49" charset="-122"/>
              </a:rPr>
              <a:t>(</a:t>
            </a:r>
            <a:r>
              <a:rPr lang="zh-CN" altLang="zh-CN" sz="2600" spc="120">
                <a:ea typeface="楷体" panose="02010609060101010101" pitchFamily="49" charset="-122"/>
              </a:rPr>
              <a:t>推动社会发展</a:t>
            </a:r>
            <a:r>
              <a:rPr lang="en-US" altLang="zh-CN" sz="2600" spc="120">
                <a:ea typeface="楷体" panose="02010609060101010101" pitchFamily="49" charset="-122"/>
              </a:rPr>
              <a:t>)</a:t>
            </a:r>
            <a:r>
              <a:rPr lang="zh-CN" altLang="zh-CN" sz="2600" spc="120">
                <a:ea typeface="楷体" panose="02010609060101010101" pitchFamily="49" charset="-122"/>
              </a:rPr>
              <a:t> </a:t>
            </a:r>
            <a:endParaRPr lang="zh-CN" altLang="en-US" sz="2600" spc="120">
              <a:ea typeface="楷体" panose="02010609060101010101" pitchFamily="49" charset="-122"/>
            </a:endParaRPr>
          </a:p>
        </p:txBody>
      </p:sp>
      <p:grpSp>
        <p:nvGrpSpPr>
          <p:cNvPr id="23" name="组合 22" title="">
            <a:extLst>
              <a:ext uri="{FF2B5EF4-FFF2-40B4-BE49-F238E27FC236}">
                <a16:creationId xmlns:a16="http://schemas.microsoft.com/office/drawing/2014/main" id="{2C7AA35F-B1DD-D5FE-3776-8386EEF8FBB4}"/>
              </a:ext>
            </a:extLst>
          </p:cNvPr>
          <p:cNvGrpSpPr/>
          <p:nvPr>
            <p:custDataLst>
              <p:tags r:id="rId13"/>
            </p:custDataLst>
          </p:nvPr>
        </p:nvGrpSpPr>
        <p:grpSpPr>
          <a:xfrm>
            <a:off x="407873" y="165183"/>
            <a:ext cx="11352839" cy="704697"/>
            <a:chOff x="407873" y="165183"/>
            <a:chExt cx="11352839" cy="704697"/>
          </a:xfrm>
        </p:grpSpPr>
        <p:sp>
          <p:nvSpPr>
            <p:cNvPr id="15" name="文本框 14">
              <a:extLst>
                <a:ext uri="{FF2B5EF4-FFF2-40B4-BE49-F238E27FC236}">
                  <a16:creationId xmlns:a16="http://schemas.microsoft.com/office/drawing/2014/main" id="{8102BDC0-8C51-B3DA-2AEE-C578EE32A978}"/>
                </a:ext>
              </a:extLst>
            </p:cNvPr>
            <p:cNvSpPr txBox="1"/>
            <p:nvPr>
              <p:custDataLst>
                <p:tags r:id="rId14"/>
              </p:custDataLst>
            </p:nvPr>
          </p:nvSpPr>
          <p:spPr>
            <a:xfrm>
              <a:off x="407873" y="165183"/>
              <a:ext cx="3590727"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200" spc="120">
                  <a:latin typeface="ZiKuTangQingKaiS" panose="02000500000000000000" pitchFamily="2" charset="-122"/>
                  <a:ea typeface="ZiKuTangQingKaiS" panose="02000500000000000000" pitchFamily="2" charset="-122"/>
                </a:rPr>
                <a:t>一、国家基础知识</a:t>
              </a:r>
            </a:p>
          </p:txBody>
        </p:sp>
        <p:cxnSp>
          <p:nvCxnSpPr>
            <p:cNvPr id="22" name="直线连接符 21">
              <a:extLst>
                <a:ext uri="{FF2B5EF4-FFF2-40B4-BE49-F238E27FC236}">
                  <a16:creationId xmlns:a16="http://schemas.microsoft.com/office/drawing/2014/main" id="{24F898C0-8124-C785-131F-4D9BF358B529}"/>
                </a:ext>
              </a:extLst>
            </p:cNvPr>
            <p:cNvCxnSpPr/>
            <p:nvPr>
              <p:custDataLst>
                <p:tags r:id="rId15"/>
              </p:custDataLst>
            </p:nvPr>
          </p:nvCxnSpPr>
          <p:spPr>
            <a:xfrm>
              <a:off x="431287" y="869880"/>
              <a:ext cx="113294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 name="直线连接符 2" title="">
            <a:extLst>
              <a:ext uri="{FF2B5EF4-FFF2-40B4-BE49-F238E27FC236}">
                <a16:creationId xmlns:a16="http://schemas.microsoft.com/office/drawing/2014/main" id="{45964D9F-61FD-A640-DF06-D5587357AEA1}"/>
              </a:ext>
            </a:extLst>
          </p:cNvPr>
          <p:cNvCxnSpPr>
            <a:stCxn id="5" idx="3"/>
            <a:endCxn id="16" idx="1"/>
          </p:cNvCxnSpPr>
          <p:nvPr>
            <p:custDataLst>
              <p:tags r:id="rId16"/>
            </p:custDataLst>
          </p:nvPr>
        </p:nvCxnSpPr>
        <p:spPr>
          <a:xfrm flipV="1">
            <a:off x="2567436" y="1759876"/>
            <a:ext cx="473476" cy="1"/>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4" name="直线连接符 3" title="">
            <a:extLst>
              <a:ext uri="{FF2B5EF4-FFF2-40B4-BE49-F238E27FC236}">
                <a16:creationId xmlns:a16="http://schemas.microsoft.com/office/drawing/2014/main" id="{5CFB7477-045E-9E37-02AB-0EAA82976D41}"/>
              </a:ext>
            </a:extLst>
          </p:cNvPr>
          <p:cNvCxnSpPr>
            <a:stCxn id="6" idx="3"/>
            <a:endCxn id="17" idx="1"/>
          </p:cNvCxnSpPr>
          <p:nvPr>
            <p:custDataLst>
              <p:tags r:id="rId17"/>
            </p:custDataLst>
          </p:nvPr>
        </p:nvCxnSpPr>
        <p:spPr>
          <a:xfrm>
            <a:off x="2916249" y="3139690"/>
            <a:ext cx="124664"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13" name="直线连接符 12" title="">
            <a:extLst>
              <a:ext uri="{FF2B5EF4-FFF2-40B4-BE49-F238E27FC236}">
                <a16:creationId xmlns:a16="http://schemas.microsoft.com/office/drawing/2014/main" id="{28C88F0A-A927-8A38-7AF9-FAC51C65F09C}"/>
              </a:ext>
            </a:extLst>
          </p:cNvPr>
          <p:cNvCxnSpPr>
            <a:stCxn id="7" idx="3"/>
            <a:endCxn id="18" idx="1"/>
          </p:cNvCxnSpPr>
          <p:nvPr>
            <p:custDataLst>
              <p:tags r:id="rId18"/>
            </p:custDataLst>
          </p:nvPr>
        </p:nvCxnSpPr>
        <p:spPr>
          <a:xfrm>
            <a:off x="2567436" y="4030559"/>
            <a:ext cx="473476"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25" name="直线连接符 24" title="">
            <a:extLst>
              <a:ext uri="{FF2B5EF4-FFF2-40B4-BE49-F238E27FC236}">
                <a16:creationId xmlns:a16="http://schemas.microsoft.com/office/drawing/2014/main" id="{DF05D919-CD16-D4E7-D64C-165172E5AC72}"/>
              </a:ext>
            </a:extLst>
          </p:cNvPr>
          <p:cNvCxnSpPr>
            <a:stCxn id="8" idx="3"/>
            <a:endCxn id="19" idx="1"/>
          </p:cNvCxnSpPr>
          <p:nvPr>
            <p:custDataLst>
              <p:tags r:id="rId19"/>
            </p:custDataLst>
          </p:nvPr>
        </p:nvCxnSpPr>
        <p:spPr>
          <a:xfrm flipV="1">
            <a:off x="2567436" y="5034136"/>
            <a:ext cx="473476" cy="1"/>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28" name="直线连接符 27" title="">
            <a:extLst>
              <a:ext uri="{FF2B5EF4-FFF2-40B4-BE49-F238E27FC236}">
                <a16:creationId xmlns:a16="http://schemas.microsoft.com/office/drawing/2014/main" id="{DC687358-80E2-BF26-0014-1A98FD54D1AE}"/>
              </a:ext>
            </a:extLst>
          </p:cNvPr>
          <p:cNvCxnSpPr>
            <a:stCxn id="9" idx="3"/>
            <a:endCxn id="20" idx="1"/>
          </p:cNvCxnSpPr>
          <p:nvPr>
            <p:custDataLst>
              <p:tags r:id="rId20"/>
            </p:custDataLst>
          </p:nvPr>
        </p:nvCxnSpPr>
        <p:spPr>
          <a:xfrm>
            <a:off x="2567436" y="6185370"/>
            <a:ext cx="473474" cy="1"/>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14" name="文本框 13" title="">
            <a:extLst>
              <a:ext uri="{FF2B5EF4-FFF2-40B4-BE49-F238E27FC236}">
                <a16:creationId xmlns:a16="http://schemas.microsoft.com/office/drawing/2014/main" id="{1547C859-32DA-D831-3620-AE156E1516B6}"/>
              </a:ext>
            </a:extLst>
          </p:cNvPr>
          <p:cNvSpPr txBox="1"/>
          <p:nvPr>
            <p:custDataLst>
              <p:tags r:id="rId21"/>
            </p:custDataLst>
          </p:nvPr>
        </p:nvSpPr>
        <p:spPr>
          <a:xfrm>
            <a:off x="7355969" y="1759875"/>
            <a:ext cx="3416320"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rgbClr val="FF0000"/>
                </a:solidFill>
                <a:latin typeface="FZFengYaKaiSongS" panose="02000500000000000000" pitchFamily="2" charset="-122"/>
                <a:ea typeface="FZFengYaKaiSongS" panose="02000500000000000000" pitchFamily="2" charset="-122"/>
              </a:rPr>
              <a:t>注意：阶级、国家都是</a:t>
            </a:r>
            <a:r>
              <a:rPr kumimoji="1" lang="zh-CN" altLang="en-US">
                <a:solidFill>
                  <a:srgbClr val="FF0000"/>
                </a:solidFill>
                <a:highlight>
                  <a:srgbClr val="FFFF00"/>
                </a:highlight>
                <a:latin typeface="FZFengYaKaiSongS" panose="02000500000000000000" pitchFamily="2" charset="-122"/>
                <a:ea typeface="FZFengYaKaiSongS" panose="02000500000000000000" pitchFamily="2" charset="-122"/>
              </a:rPr>
              <a:t>历史范畴</a:t>
            </a:r>
          </a:p>
        </p:txBody>
      </p:sp>
      <p:sp>
        <p:nvSpPr>
          <p:cNvPr id="21" name="文本框 20" title="">
            <a:extLst>
              <a:ext uri="{FF2B5EF4-FFF2-40B4-BE49-F238E27FC236}">
                <a16:creationId xmlns:a16="http://schemas.microsoft.com/office/drawing/2014/main" id="{39EFFAE5-A5D1-35D4-FDE7-75860537D841}"/>
              </a:ext>
            </a:extLst>
          </p:cNvPr>
          <p:cNvSpPr txBox="1"/>
          <p:nvPr>
            <p:custDataLst>
              <p:tags r:id="rId22"/>
            </p:custDataLst>
          </p:nvPr>
        </p:nvSpPr>
        <p:spPr>
          <a:xfrm>
            <a:off x="4814665" y="4347251"/>
            <a:ext cx="68034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rgbClr val="FF0000"/>
                </a:solidFill>
                <a:latin typeface="FZFengYaKaiSongS" panose="02000500000000000000" pitchFamily="2" charset="-122"/>
                <a:ea typeface="FZFengYaKaiSongS" panose="02000500000000000000" pitchFamily="2" charset="-122"/>
              </a:rPr>
              <a:t>奴隶国家、封建国家、资本主义国家、社会主义国家的划分依据</a:t>
            </a:r>
            <a:endParaRPr kumimoji="1" lang="zh-CN" altLang="en-US">
              <a:solidFill>
                <a:srgbClr val="FF0000"/>
              </a:solidFill>
              <a:highlight>
                <a:srgbClr val="FFFF00"/>
              </a:highlight>
              <a:latin typeface="FZFengYaKaiSongS" panose="02000500000000000000" pitchFamily="2" charset="-122"/>
              <a:ea typeface="FZFengYaKaiSongS" panose="02000500000000000000" pitchFamily="2" charset="-122"/>
            </a:endParaRPr>
          </a:p>
        </p:txBody>
      </p:sp>
      <p:sp>
        <p:nvSpPr>
          <p:cNvPr id="24" name="文本框 23" title="">
            <a:extLst>
              <a:ext uri="{FF2B5EF4-FFF2-40B4-BE49-F238E27FC236}">
                <a16:creationId xmlns:a16="http://schemas.microsoft.com/office/drawing/2014/main" id="{4D0A1A11-141A-7AFD-A6AD-4EE0C2ACD1ED}"/>
              </a:ext>
            </a:extLst>
          </p:cNvPr>
          <p:cNvSpPr txBox="1"/>
          <p:nvPr>
            <p:custDataLst>
              <p:tags r:id="rId23"/>
            </p:custDataLst>
          </p:nvPr>
        </p:nvSpPr>
        <p:spPr>
          <a:xfrm>
            <a:off x="7636019" y="5351688"/>
            <a:ext cx="224612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rgbClr val="FF0000"/>
                </a:solidFill>
                <a:latin typeface="FZFengYaKaiSongS" panose="02000500000000000000" pitchFamily="2" charset="-122"/>
                <a:ea typeface="FZFengYaKaiSongS" panose="02000500000000000000" pitchFamily="2" charset="-122"/>
              </a:rPr>
              <a:t>也揭示了国家的共性</a:t>
            </a:r>
            <a:endParaRPr kumimoji="1" lang="zh-CN" altLang="en-US">
              <a:solidFill>
                <a:srgbClr val="FF0000"/>
              </a:solidFill>
              <a:highlight>
                <a:srgbClr val="FFFF00"/>
              </a:highlight>
              <a:latin typeface="FZFengYaKaiSongS" panose="02000500000000000000" pitchFamily="2" charset="-122"/>
              <a:ea typeface="FZFengYaKaiSongS" panose="02000500000000000000" pitchFamily="2" charset="-122"/>
            </a:endParaRPr>
          </a:p>
        </p:txBody>
      </p:sp>
    </p:spTree>
    <p:extLst>
      <p:ext uri="{BB962C8B-B14F-4D97-AF65-F5344CB8AC3E}">
        <p14:creationId xmlns:p14="http://schemas.microsoft.com/office/powerpoint/2010/main" val="165952802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1" grpId="0"/>
      <p:bldP spid="2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3" name="组合 22" title="">
            <a:extLst>
              <a:ext uri="{FF2B5EF4-FFF2-40B4-BE49-F238E27FC236}">
                <a16:creationId xmlns:a16="http://schemas.microsoft.com/office/drawing/2014/main" id="{2C7AA35F-B1DD-D5FE-3776-8386EEF8FBB4}"/>
              </a:ext>
            </a:extLst>
          </p:cNvPr>
          <p:cNvGrpSpPr/>
          <p:nvPr>
            <p:custDataLst>
              <p:tags r:id="rId3"/>
            </p:custDataLst>
          </p:nvPr>
        </p:nvGrpSpPr>
        <p:grpSpPr>
          <a:xfrm>
            <a:off x="407873" y="165183"/>
            <a:ext cx="11352839" cy="704697"/>
            <a:chOff x="407873" y="165183"/>
            <a:chExt cx="11352839" cy="704697"/>
          </a:xfrm>
        </p:grpSpPr>
        <p:sp>
          <p:nvSpPr>
            <p:cNvPr id="15" name="文本框 14">
              <a:extLst>
                <a:ext uri="{FF2B5EF4-FFF2-40B4-BE49-F238E27FC236}">
                  <a16:creationId xmlns:a16="http://schemas.microsoft.com/office/drawing/2014/main" id="{8102BDC0-8C51-B3DA-2AEE-C578EE32A978}"/>
                </a:ext>
              </a:extLst>
            </p:cNvPr>
            <p:cNvSpPr txBox="1"/>
            <p:nvPr>
              <p:custDataLst>
                <p:tags r:id="rId4"/>
              </p:custDataLst>
            </p:nvPr>
          </p:nvSpPr>
          <p:spPr>
            <a:xfrm>
              <a:off x="407873" y="165183"/>
              <a:ext cx="3590727"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200" spc="120">
                  <a:latin typeface="ZiKuTangQingKaiS" panose="02000500000000000000" pitchFamily="2" charset="-122"/>
                  <a:ea typeface="ZiKuTangQingKaiS" panose="02000500000000000000" pitchFamily="2" charset="-122"/>
                </a:rPr>
                <a:t>一、国家基础知识</a:t>
              </a:r>
            </a:p>
          </p:txBody>
        </p:sp>
        <p:cxnSp>
          <p:nvCxnSpPr>
            <p:cNvPr id="22" name="直线连接符 21">
              <a:extLst>
                <a:ext uri="{FF2B5EF4-FFF2-40B4-BE49-F238E27FC236}">
                  <a16:creationId xmlns:a16="http://schemas.microsoft.com/office/drawing/2014/main" id="{24F898C0-8124-C785-131F-4D9BF358B529}"/>
                </a:ext>
              </a:extLst>
            </p:cNvPr>
            <p:cNvCxnSpPr/>
            <p:nvPr>
              <p:custDataLst>
                <p:tags r:id="rId5"/>
              </p:custDataLst>
            </p:nvPr>
          </p:nvCxnSpPr>
          <p:spPr>
            <a:xfrm>
              <a:off x="431287" y="869880"/>
              <a:ext cx="113294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文本框 1" title="">
            <a:extLst>
              <a:ext uri="{FF2B5EF4-FFF2-40B4-BE49-F238E27FC236}">
                <a16:creationId xmlns:a16="http://schemas.microsoft.com/office/drawing/2014/main" id="{345581F8-45DD-6A09-BEE6-C2F15E033A0D}"/>
              </a:ext>
            </a:extLst>
          </p:cNvPr>
          <p:cNvSpPr txBox="1"/>
          <p:nvPr>
            <p:custDataLst>
              <p:tags r:id="rId6"/>
            </p:custDataLst>
          </p:nvPr>
        </p:nvSpPr>
        <p:spPr>
          <a:xfrm>
            <a:off x="742461" y="989803"/>
            <a:ext cx="1269899"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600" spc="120">
                <a:latin typeface="ZiKuTangQingKaiS" panose="02000500000000000000" pitchFamily="2" charset="-122"/>
                <a:ea typeface="ZiKuTangQingKaiS" panose="02000500000000000000" pitchFamily="2" charset="-122"/>
              </a:rPr>
              <a:t>1.</a:t>
            </a:r>
            <a:r>
              <a:rPr kumimoji="1" lang="zh-CN" altLang="en-US" sz="2600" spc="120">
                <a:latin typeface="ZiKuTangQingKaiS" panose="02000500000000000000" pitchFamily="2" charset="-122"/>
                <a:ea typeface="ZiKuTangQingKaiS" panose="02000500000000000000" pitchFamily="2" charset="-122"/>
              </a:rPr>
              <a:t> 主权</a:t>
            </a:r>
          </a:p>
        </p:txBody>
      </p:sp>
      <p:sp>
        <p:nvSpPr>
          <p:cNvPr id="10" name="文本框 9" title="">
            <a:extLst>
              <a:ext uri="{FF2B5EF4-FFF2-40B4-BE49-F238E27FC236}">
                <a16:creationId xmlns:a16="http://schemas.microsoft.com/office/drawing/2014/main" id="{C2AE0BFD-F218-8635-9A09-C2CC11DFEEED}"/>
              </a:ext>
            </a:extLst>
          </p:cNvPr>
          <p:cNvSpPr txBox="1"/>
          <p:nvPr>
            <p:custDataLst>
              <p:tags r:id="rId7"/>
            </p:custDataLst>
          </p:nvPr>
        </p:nvSpPr>
        <p:spPr>
          <a:xfrm>
            <a:off x="407872" y="1482246"/>
            <a:ext cx="11352840" cy="14950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71463">
              <a:lnSpc>
                <a:spcPct val="120000"/>
              </a:lnSpc>
            </a:pPr>
            <a:r>
              <a:rPr lang="zh-CN" altLang="en-US" sz="2600" spc="120">
                <a:effectLst/>
                <a:ea typeface="楷体" panose="02010609060101010101" pitchFamily="49" charset="-122"/>
                <a:cs typeface="楷体" panose="02010609060101010101" pitchFamily="49" charset="-122"/>
              </a:rPr>
              <a:t>构成国家的最重要要素，</a:t>
            </a:r>
            <a:r>
              <a:rPr lang="zh-CN" altLang="zh-CN" sz="2600" spc="120">
                <a:effectLst/>
                <a:ea typeface="楷体" panose="02010609060101010101" pitchFamily="49" charset="-122"/>
                <a:cs typeface="楷体" panose="02010609060101010101" pitchFamily="49" charset="-122"/>
              </a:rPr>
              <a:t>①是现代国家的依在的</a:t>
            </a:r>
            <a:r>
              <a:rPr lang="zh-CN" altLang="zh-CN" sz="2600" spc="120">
                <a:solidFill>
                  <a:srgbClr val="FF0000"/>
                </a:solidFill>
                <a:effectLst/>
                <a:ea typeface="楷体" panose="02010609060101010101" pitchFamily="49" charset="-122"/>
                <a:cs typeface="楷体" panose="02010609060101010101" pitchFamily="49" charset="-122"/>
              </a:rPr>
              <a:t>法理依据</a:t>
            </a:r>
            <a:r>
              <a:rPr lang="zh-CN" altLang="zh-CN" sz="2600" spc="120">
                <a:effectLst/>
                <a:ea typeface="楷体" panose="02010609060101010101" pitchFamily="49" charset="-122"/>
                <a:cs typeface="楷体" panose="02010609060101010101" pitchFamily="49" charset="-122"/>
              </a:rPr>
              <a:t>。②对其管辖区具有</a:t>
            </a:r>
            <a:r>
              <a:rPr lang="zh-CN" altLang="zh-CN" sz="2600" spc="120">
                <a:solidFill>
                  <a:srgbClr val="FF0000"/>
                </a:solidFill>
                <a:effectLst/>
                <a:ea typeface="楷体" panose="02010609060101010101" pitchFamily="49" charset="-122"/>
                <a:cs typeface="楷体" panose="02010609060101010101" pitchFamily="49" charset="-122"/>
              </a:rPr>
              <a:t>至高无上性和排他性</a:t>
            </a:r>
            <a:r>
              <a:rPr lang="en-US" altLang="zh-CN" sz="2600" spc="120">
                <a:solidFill>
                  <a:srgbClr val="FF0000"/>
                </a:solidFill>
                <a:effectLst/>
                <a:ea typeface="楷体" panose="02010609060101010101" pitchFamily="49" charset="-122"/>
                <a:cs typeface="楷体" panose="02010609060101010101" pitchFamily="49" charset="-122"/>
              </a:rPr>
              <a:t>(</a:t>
            </a:r>
            <a:r>
              <a:rPr lang="zh-CN" altLang="zh-CN" sz="2600" spc="120">
                <a:solidFill>
                  <a:srgbClr val="FF0000"/>
                </a:solidFill>
                <a:effectLst/>
                <a:ea typeface="楷体" panose="02010609060101010101" pitchFamily="49" charset="-122"/>
                <a:cs typeface="楷体" panose="02010609060101010101" pitchFamily="49" charset="-122"/>
              </a:rPr>
              <a:t>对内最高性和对外独立性</a:t>
            </a:r>
            <a:r>
              <a:rPr lang="en-US" altLang="zh-CN" sz="2600" spc="120">
                <a:solidFill>
                  <a:srgbClr val="FF0000"/>
                </a:solidFill>
                <a:effectLst/>
                <a:ea typeface="楷体" panose="02010609060101010101" pitchFamily="49" charset="-122"/>
                <a:cs typeface="楷体" panose="02010609060101010101" pitchFamily="49" charset="-122"/>
              </a:rPr>
              <a:t>)</a:t>
            </a:r>
            <a:r>
              <a:rPr lang="zh-CN" altLang="zh-CN" sz="2600" spc="120">
                <a:effectLst/>
                <a:ea typeface="楷体" panose="02010609060101010101" pitchFamily="49" charset="-122"/>
                <a:cs typeface="楷体" panose="02010609060101010101" pitchFamily="49" charset="-122"/>
              </a:rPr>
              <a:t>。③是</a:t>
            </a:r>
            <a:r>
              <a:rPr lang="zh-CN" altLang="zh-CN" sz="2600" spc="120">
                <a:solidFill>
                  <a:srgbClr val="FF0000"/>
                </a:solidFill>
                <a:effectLst/>
                <a:ea typeface="楷体" panose="02010609060101010101" pitchFamily="49" charset="-122"/>
                <a:cs typeface="楷体" panose="02010609060101010101" pitchFamily="49" charset="-122"/>
              </a:rPr>
              <a:t>一个国家的生命和灵魂</a:t>
            </a:r>
            <a:r>
              <a:rPr lang="zh-CN" altLang="zh-CN" sz="2600" spc="120">
                <a:solidFill>
                  <a:srgbClr val="FF0000"/>
                </a:solidFill>
                <a:effectLst/>
              </a:rPr>
              <a:t> </a:t>
            </a:r>
            <a:endParaRPr kumimoji="1" lang="zh-CN" altLang="en-US" sz="2600" spc="120">
              <a:solidFill>
                <a:srgbClr val="FF0000"/>
              </a:solidFill>
            </a:endParaRPr>
          </a:p>
        </p:txBody>
      </p:sp>
      <p:sp>
        <p:nvSpPr>
          <p:cNvPr id="3" name="文本框 2" title="">
            <a:extLst>
              <a:ext uri="{FF2B5EF4-FFF2-40B4-BE49-F238E27FC236}">
                <a16:creationId xmlns:a16="http://schemas.microsoft.com/office/drawing/2014/main" id="{53DD5674-6B1E-C1E3-4D46-8832347223FC}"/>
              </a:ext>
            </a:extLst>
          </p:cNvPr>
          <p:cNvSpPr txBox="1"/>
          <p:nvPr>
            <p:custDataLst>
              <p:tags r:id="rId8"/>
            </p:custDataLst>
          </p:nvPr>
        </p:nvSpPr>
        <p:spPr>
          <a:xfrm>
            <a:off x="431287" y="2977271"/>
            <a:ext cx="11352840" cy="380873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zh-CN" sz="2100" b="1" kern="100">
                <a:solidFill>
                  <a:srgbClr val="FF0000"/>
                </a:solidFill>
                <a:effectLst/>
                <a:latin typeface="FZFengYaKaiSongS" panose="02000500000000000000" pitchFamily="2" charset="-122"/>
                <a:ea typeface="FZFengYaKaiSongS" panose="02000500000000000000" pitchFamily="2" charset="-122"/>
                <a:cs typeface="微软雅黑" panose="020b0503020204020204" pitchFamily="34" charset="-120"/>
              </a:rPr>
              <a:t>关键词</a:t>
            </a:r>
            <a:r>
              <a:rPr lang="zh-CN" altLang="zh-CN" sz="2100" kern="100">
                <a:effectLst/>
                <a:latin typeface="FZFengYaKaiSongS" panose="02000500000000000000" pitchFamily="2" charset="-122"/>
                <a:ea typeface="FZFengYaKaiSongS" panose="02000500000000000000" pitchFamily="2" charset="-122"/>
                <a:cs typeface="微软雅黑" panose="020b0503020204020204" pitchFamily="34" charset="-120"/>
              </a:rPr>
              <a:t>法区分主权国家的基本权利</a:t>
            </a:r>
          </a:p>
          <a:p>
            <a:pPr algn="just">
              <a:lnSpc>
                <a:spcPct val="150000"/>
              </a:lnSpc>
            </a:pPr>
            <a:r>
              <a:rPr lang="en-US" altLang="zh-CN" sz="2100" kern="100">
                <a:effectLst/>
                <a:latin typeface="FZFengYaKaiSongS" panose="02000500000000000000" pitchFamily="2" charset="-122"/>
                <a:ea typeface="FZFengYaKaiSongS" panose="02000500000000000000" pitchFamily="2" charset="-122"/>
                <a:cs typeface="微软雅黑" panose="020b0503020204020204" pitchFamily="34" charset="-120"/>
              </a:rPr>
              <a:t>(1)</a:t>
            </a:r>
            <a:r>
              <a:rPr lang="zh-CN" altLang="zh-CN" sz="2100" kern="100">
                <a:effectLst/>
                <a:highlight>
                  <a:srgbClr val="FFFF00"/>
                </a:highlight>
                <a:latin typeface="FZFengYaKaiSongS" panose="02000500000000000000" pitchFamily="2" charset="-122"/>
                <a:ea typeface="FZFengYaKaiSongS" panose="02000500000000000000" pitchFamily="2" charset="-122"/>
                <a:cs typeface="微软雅黑" panose="020b0503020204020204" pitchFamily="34" charset="-120"/>
              </a:rPr>
              <a:t>独立权</a:t>
            </a:r>
            <a:r>
              <a:rPr lang="en-US" altLang="zh-CN" sz="2100" kern="100">
                <a:effectLst/>
                <a:highlight>
                  <a:srgbClr val="FFFF00"/>
                </a:highlight>
                <a:latin typeface="FZFengYaKaiSongS" panose="02000500000000000000" pitchFamily="2" charset="-122"/>
                <a:ea typeface="FZFengYaKaiSongS" panose="02000500000000000000" pitchFamily="2" charset="-122"/>
                <a:cs typeface="微软雅黑" panose="020b0503020204020204" pitchFamily="34" charset="-120"/>
              </a:rPr>
              <a:t>:</a:t>
            </a:r>
            <a:r>
              <a:rPr lang="zh-CN" altLang="zh-CN" sz="2100" b="1" kern="100">
                <a:solidFill>
                  <a:srgbClr val="FF0000"/>
                </a:solidFill>
                <a:effectLst/>
                <a:latin typeface="FZFengYaKaiSongS" panose="02000500000000000000" pitchFamily="2" charset="-122"/>
                <a:ea typeface="FZFengYaKaiSongS" panose="02000500000000000000" pitchFamily="2" charset="-122"/>
                <a:cs typeface="微软雅黑" panose="020b0503020204020204" pitchFamily="34" charset="-120"/>
              </a:rPr>
              <a:t>“自己的意志”“不受他国控制和干涉”“自主决定”</a:t>
            </a:r>
            <a:r>
              <a:rPr lang="zh-CN" altLang="zh-CN" sz="2100" kern="100">
                <a:effectLst/>
                <a:latin typeface="FZFengYaKaiSongS" panose="02000500000000000000" pitchFamily="2" charset="-122"/>
                <a:ea typeface="FZFengYaKaiSongS" panose="02000500000000000000" pitchFamily="2" charset="-122"/>
                <a:cs typeface="微软雅黑" panose="020b0503020204020204" pitchFamily="34" charset="-120"/>
              </a:rPr>
              <a:t>等。</a:t>
            </a:r>
          </a:p>
          <a:p>
            <a:pPr algn="just">
              <a:lnSpc>
                <a:spcPct val="150000"/>
              </a:lnSpc>
            </a:pPr>
            <a:r>
              <a:rPr lang="en-US" altLang="zh-CN" sz="2100" kern="100">
                <a:effectLst/>
                <a:latin typeface="FZFengYaKaiSongS" panose="02000500000000000000" pitchFamily="2" charset="-122"/>
                <a:ea typeface="FZFengYaKaiSongS" panose="02000500000000000000" pitchFamily="2" charset="-122"/>
                <a:cs typeface="微软雅黑" panose="020b0503020204020204" pitchFamily="34" charset="-120"/>
              </a:rPr>
              <a:t>(2)</a:t>
            </a:r>
            <a:r>
              <a:rPr lang="zh-CN" altLang="zh-CN" sz="2100" kern="100">
                <a:effectLst/>
                <a:highlight>
                  <a:srgbClr val="FFFF00"/>
                </a:highlight>
                <a:latin typeface="FZFengYaKaiSongS" panose="02000500000000000000" pitchFamily="2" charset="-122"/>
                <a:ea typeface="FZFengYaKaiSongS" panose="02000500000000000000" pitchFamily="2" charset="-122"/>
                <a:cs typeface="微软雅黑" panose="020b0503020204020204" pitchFamily="34" charset="-120"/>
              </a:rPr>
              <a:t>平等权</a:t>
            </a:r>
            <a:r>
              <a:rPr lang="en-US" altLang="zh-CN" sz="2100" kern="100">
                <a:effectLst/>
                <a:highlight>
                  <a:srgbClr val="FFFF00"/>
                </a:highlight>
                <a:latin typeface="FZFengYaKaiSongS" panose="02000500000000000000" pitchFamily="2" charset="-122"/>
                <a:ea typeface="FZFengYaKaiSongS" panose="02000500000000000000" pitchFamily="2" charset="-122"/>
                <a:cs typeface="微软雅黑" panose="020b0503020204020204" pitchFamily="34" charset="-120"/>
              </a:rPr>
              <a:t>:</a:t>
            </a:r>
            <a:r>
              <a:rPr lang="zh-CN" altLang="zh-CN" sz="2100" kern="100">
                <a:effectLst/>
                <a:latin typeface="FZFengYaKaiSongS" panose="02000500000000000000" pitchFamily="2" charset="-122"/>
                <a:ea typeface="FZFengYaKaiSongS" panose="02000500000000000000" pitchFamily="2" charset="-122"/>
                <a:cs typeface="微软雅黑" panose="020b0503020204020204" pitchFamily="34" charset="-120"/>
              </a:rPr>
              <a:t>“国家</a:t>
            </a:r>
            <a:r>
              <a:rPr lang="zh-CN" altLang="zh-CN" sz="2100" b="1" kern="100">
                <a:solidFill>
                  <a:srgbClr val="FF0000"/>
                </a:solidFill>
                <a:effectLst/>
                <a:latin typeface="FZFengYaKaiSongS" panose="02000500000000000000" pitchFamily="2" charset="-122"/>
                <a:ea typeface="FZFengYaKaiSongS" panose="02000500000000000000" pitchFamily="2" charset="-122"/>
                <a:cs typeface="微软雅黑" panose="020b0503020204020204" pitchFamily="34" charset="-120"/>
              </a:rPr>
              <a:t>不分大小享有投票权</a:t>
            </a:r>
            <a:r>
              <a:rPr lang="zh-CN" altLang="zh-CN" sz="2100" kern="100">
                <a:effectLst/>
                <a:latin typeface="FZFengYaKaiSongS" panose="02000500000000000000" pitchFamily="2" charset="-122"/>
                <a:ea typeface="FZFengYaKaiSongS" panose="02000500000000000000" pitchFamily="2" charset="-122"/>
                <a:cs typeface="微软雅黑" panose="020b0503020204020204" pitchFamily="34" charset="-120"/>
              </a:rPr>
              <a:t>”“</a:t>
            </a:r>
            <a:r>
              <a:rPr lang="zh-CN" altLang="zh-CN" sz="2100" b="1" kern="100">
                <a:solidFill>
                  <a:srgbClr val="FF0000"/>
                </a:solidFill>
                <a:effectLst/>
                <a:latin typeface="FZFengYaKaiSongS" panose="02000500000000000000" pitchFamily="2" charset="-122"/>
                <a:ea typeface="FZFengYaKaiSongS" panose="02000500000000000000" pitchFamily="2" charset="-122"/>
                <a:cs typeface="微软雅黑" panose="020b0503020204020204" pitchFamily="34" charset="-120"/>
              </a:rPr>
              <a:t>使用本国文字</a:t>
            </a:r>
            <a:r>
              <a:rPr lang="zh-CN" altLang="zh-CN" sz="2100" kern="100">
                <a:effectLst/>
                <a:latin typeface="FZFengYaKaiSongS" panose="02000500000000000000" pitchFamily="2" charset="-122"/>
                <a:ea typeface="FZFengYaKaiSongS" panose="02000500000000000000" pitchFamily="2" charset="-122"/>
                <a:cs typeface="微软雅黑" panose="020b0503020204020204" pitchFamily="34" charset="-120"/>
              </a:rPr>
              <a:t>的权利”“</a:t>
            </a:r>
            <a:r>
              <a:rPr lang="zh-CN" altLang="zh-CN" sz="2100" b="1" kern="100">
                <a:solidFill>
                  <a:srgbClr val="FF0000"/>
                </a:solidFill>
                <a:effectLst/>
                <a:latin typeface="FZFengYaKaiSongS" panose="02000500000000000000" pitchFamily="2" charset="-122"/>
                <a:ea typeface="FZFengYaKaiSongS" panose="02000500000000000000" pitchFamily="2" charset="-122"/>
                <a:cs typeface="微软雅黑" panose="020b0503020204020204" pitchFamily="34" charset="-120"/>
              </a:rPr>
              <a:t>法律地位平等</a:t>
            </a:r>
            <a:r>
              <a:rPr lang="zh-CN" altLang="zh-CN" sz="2100" kern="100">
                <a:effectLst/>
                <a:latin typeface="FZFengYaKaiSongS" panose="02000500000000000000" pitchFamily="2" charset="-122"/>
                <a:ea typeface="FZFengYaKaiSongS" panose="02000500000000000000" pitchFamily="2" charset="-122"/>
                <a:cs typeface="微软雅黑" panose="020b0503020204020204" pitchFamily="34" charset="-120"/>
              </a:rPr>
              <a:t>”等。</a:t>
            </a:r>
          </a:p>
          <a:p>
            <a:pPr algn="l" fontAlgn="base">
              <a:lnSpc>
                <a:spcPct val="100000"/>
              </a:lnSpc>
              <a:buClrTx/>
              <a:buSzTx/>
              <a:buFontTx/>
              <a:buNone/>
            </a:pPr>
            <a:r>
              <a:rPr lang="en-US" altLang="zh-CN" sz="2100" kern="100">
                <a:effectLst/>
                <a:latin typeface="FZFengYaKaiSongS" panose="02000500000000000000" pitchFamily="2" charset="-122"/>
                <a:ea typeface="FZFengYaKaiSongS" panose="02000500000000000000" pitchFamily="2" charset="-122"/>
                <a:cs typeface="微软雅黑" panose="020b0503020204020204" pitchFamily="34" charset="-120"/>
              </a:rPr>
              <a:t>(3)</a:t>
            </a:r>
            <a:r>
              <a:rPr lang="zh-CN" altLang="zh-CN" sz="2100" kern="100">
                <a:effectLst/>
                <a:highlight>
                  <a:srgbClr val="FFFF00"/>
                </a:highlight>
                <a:latin typeface="FZFengYaKaiSongS" panose="02000500000000000000" pitchFamily="2" charset="-122"/>
                <a:ea typeface="FZFengYaKaiSongS" panose="02000500000000000000" pitchFamily="2" charset="-122"/>
                <a:cs typeface="微软雅黑" panose="020b0503020204020204" pitchFamily="34" charset="-120"/>
              </a:rPr>
              <a:t>自卫权</a:t>
            </a:r>
            <a:r>
              <a:rPr lang="en-US" altLang="zh-CN" sz="2100" kern="100">
                <a:effectLst/>
                <a:highlight>
                  <a:srgbClr val="FFFF00"/>
                </a:highlight>
                <a:latin typeface="FZFengYaKaiSongS" panose="02000500000000000000" pitchFamily="2" charset="-122"/>
                <a:ea typeface="FZFengYaKaiSongS" panose="02000500000000000000" pitchFamily="2" charset="-122"/>
                <a:cs typeface="微软雅黑" panose="020b0503020204020204" pitchFamily="34" charset="-120"/>
              </a:rPr>
              <a:t>:</a:t>
            </a:r>
          </a:p>
          <a:p>
            <a:pPr algn="l" fontAlgn="base">
              <a:lnSpc>
                <a:spcPct val="100000"/>
              </a:lnSpc>
              <a:buClrTx/>
              <a:buSzTx/>
              <a:buFontTx/>
              <a:buNone/>
            </a:pPr>
            <a:r>
              <a:rPr lang="zh-CN" sz="2100" b="1">
                <a:solidFill>
                  <a:srgbClr val="FF0000"/>
                </a:solidFill>
                <a:latin typeface="FZFengYaKaiSongS" panose="02000500000000000000" pitchFamily="2" charset="-122"/>
                <a:ea typeface="FZFengYaKaiSongS" panose="02000500000000000000" pitchFamily="2" charset="-122"/>
                <a:cs typeface="微软雅黑" panose="020b0503020204020204" pitchFamily="34" charset="-120"/>
                <a:sym typeface="+mn-ea"/>
              </a:rPr>
              <a:t>①防御：</a:t>
            </a:r>
            <a:r>
              <a:rPr lang="zh-CN" sz="2100" b="1">
                <a:solidFill>
                  <a:schemeClr val="tx1"/>
                </a:solidFill>
                <a:latin typeface="FZFengYaKaiSongS" panose="02000500000000000000" pitchFamily="2" charset="-122"/>
                <a:ea typeface="FZFengYaKaiSongS" panose="02000500000000000000" pitchFamily="2" charset="-122"/>
                <a:cs typeface="微软雅黑" panose="020b0503020204020204" pitchFamily="34" charset="-120"/>
                <a:sym typeface="+mn-ea"/>
              </a:rPr>
              <a:t>如建军队、建要塞、网络安全建设、</a:t>
            </a:r>
            <a:r>
              <a:rPr lang="zh-CN" altLang="zh-CN" sz="2100" b="1" kern="100">
                <a:solidFill>
                  <a:schemeClr val="tx1"/>
                </a:solidFill>
                <a:effectLst/>
                <a:latin typeface="FZFengYaKaiSongS" panose="02000500000000000000" pitchFamily="2" charset="-122"/>
                <a:ea typeface="FZFengYaKaiSongS" panose="02000500000000000000" pitchFamily="2" charset="-122"/>
                <a:cs typeface="微软雅黑" panose="020b0503020204020204" pitchFamily="34" charset="-120"/>
                <a:sym typeface="+mn-ea"/>
              </a:rPr>
              <a:t>国防建设、划定</a:t>
            </a:r>
            <a:r>
              <a:rPr lang="zh-CN" sz="2100">
                <a:solidFill>
                  <a:schemeClr val="tx1"/>
                </a:solidFill>
                <a:latin typeface="FZFengYaKaiSongS" panose="02000500000000000000" pitchFamily="2" charset="-122"/>
                <a:ea typeface="FZFengYaKaiSongS" panose="02000500000000000000" pitchFamily="2" charset="-122"/>
                <a:cs typeface="微软雅黑" panose="020b0503020204020204" pitchFamily="34" charset="-120"/>
                <a:sym typeface="+mn-ea"/>
              </a:rPr>
              <a:t>防空识别区等。</a:t>
            </a:r>
            <a:endParaRPr lang="zh-CN" sz="2100">
              <a:solidFill>
                <a:schemeClr val="tx1"/>
              </a:solidFill>
              <a:latin typeface="FZFengYaKaiSongS" panose="02000500000000000000" pitchFamily="2" charset="-122"/>
              <a:ea typeface="FZFengYaKaiSongS" panose="02000500000000000000" pitchFamily="2" charset="-122"/>
              <a:cs typeface="微软雅黑" panose="020b0503020204020204" pitchFamily="34" charset="-120"/>
            </a:endParaRPr>
          </a:p>
          <a:p>
            <a:pPr algn="l" fontAlgn="base">
              <a:lnSpc>
                <a:spcPct val="100000"/>
              </a:lnSpc>
              <a:buClrTx/>
              <a:buSzTx/>
              <a:buFontTx/>
              <a:buNone/>
            </a:pPr>
            <a:r>
              <a:rPr lang="zh-CN" sz="2100" b="1">
                <a:solidFill>
                  <a:srgbClr val="FF0000"/>
                </a:solidFill>
                <a:latin typeface="FZFengYaKaiSongS" panose="02000500000000000000" pitchFamily="2" charset="-122"/>
                <a:ea typeface="FZFengYaKaiSongS" panose="02000500000000000000" pitchFamily="2" charset="-122"/>
                <a:cs typeface="微软雅黑" panose="020b0503020204020204" pitchFamily="34" charset="-120"/>
                <a:sym typeface="+mn-ea"/>
              </a:rPr>
              <a:t>②反击：</a:t>
            </a:r>
            <a:r>
              <a:rPr lang="zh-CN" sz="2100" b="1">
                <a:solidFill>
                  <a:schemeClr val="tx1"/>
                </a:solidFill>
                <a:latin typeface="FZFengYaKaiSongS" panose="02000500000000000000" pitchFamily="2" charset="-122"/>
                <a:ea typeface="FZFengYaKaiSongS" panose="02000500000000000000" pitchFamily="2" charset="-122"/>
                <a:cs typeface="华文楷体" panose="02010600040101010101" charset="-122"/>
                <a:sym typeface="+mn-ea"/>
              </a:rPr>
              <a:t>受武力攻击时有权武力自卫。如</a:t>
            </a:r>
            <a:r>
              <a:rPr lang="zh-CN" altLang="zh-CN" sz="2100" b="1" kern="100">
                <a:solidFill>
                  <a:schemeClr val="tx1"/>
                </a:solidFill>
                <a:effectLst/>
                <a:latin typeface="FZFengYaKaiSongS" panose="02000500000000000000" pitchFamily="2" charset="-122"/>
                <a:ea typeface="FZFengYaKaiSongS" panose="02000500000000000000" pitchFamily="2" charset="-122"/>
                <a:cs typeface="华文楷体" panose="02010600040101010101" charset="-122"/>
              </a:rPr>
              <a:t>“还击入侵”“捍卫主权”等。</a:t>
            </a:r>
          </a:p>
          <a:p>
            <a:pPr algn="l" fontAlgn="base">
              <a:lnSpc>
                <a:spcPct val="100000"/>
              </a:lnSpc>
              <a:buClrTx/>
              <a:buSzTx/>
              <a:buFontTx/>
              <a:buNone/>
            </a:pPr>
            <a:r>
              <a:rPr lang="en-US" altLang="zh-CN" sz="2100" kern="100">
                <a:effectLst/>
                <a:latin typeface="FZFengYaKaiSongS" panose="02000500000000000000" pitchFamily="2" charset="-122"/>
                <a:ea typeface="FZFengYaKaiSongS" panose="02000500000000000000" pitchFamily="2" charset="-122"/>
                <a:cs typeface="微软雅黑" panose="020b0503020204020204" pitchFamily="34" charset="-120"/>
              </a:rPr>
              <a:t>(4)</a:t>
            </a:r>
            <a:r>
              <a:rPr lang="zh-CN" altLang="zh-CN" sz="2100" kern="100">
                <a:effectLst/>
                <a:highlight>
                  <a:srgbClr val="FFFF00"/>
                </a:highlight>
                <a:latin typeface="FZFengYaKaiSongS" panose="02000500000000000000" pitchFamily="2" charset="-122"/>
                <a:ea typeface="FZFengYaKaiSongS" panose="02000500000000000000" pitchFamily="2" charset="-122"/>
                <a:cs typeface="微软雅黑" panose="020b0503020204020204" pitchFamily="34" charset="-120"/>
              </a:rPr>
              <a:t>管辖权</a:t>
            </a:r>
            <a:r>
              <a:rPr lang="en-US" altLang="zh-CN" sz="2100" b="1" kern="100">
                <a:effectLst/>
                <a:highlight>
                  <a:srgbClr val="FFFF00"/>
                </a:highlight>
                <a:latin typeface="FZFengYaKaiSongS" panose="02000500000000000000" pitchFamily="2" charset="-122"/>
                <a:ea typeface="FZFengYaKaiSongS" panose="02000500000000000000" pitchFamily="2" charset="-122"/>
                <a:cs typeface="微软雅黑" panose="020b0503020204020204" pitchFamily="34" charset="-120"/>
              </a:rPr>
              <a:t>:</a:t>
            </a:r>
          </a:p>
          <a:p>
            <a:pPr algn="l" fontAlgn="base">
              <a:lnSpc>
                <a:spcPct val="100000"/>
              </a:lnSpc>
              <a:buClrTx/>
              <a:buSzTx/>
              <a:buFontTx/>
              <a:buNone/>
            </a:pPr>
            <a:r>
              <a:rPr lang="zh-CN" sz="2100" b="1">
                <a:solidFill>
                  <a:srgbClr val="FF0000"/>
                </a:solidFill>
                <a:latin typeface="FZFengYaKaiSongS" panose="02000500000000000000" pitchFamily="2" charset="-122"/>
                <a:ea typeface="FZFengYaKaiSongS" panose="02000500000000000000" pitchFamily="2" charset="-122"/>
                <a:cs typeface="微软雅黑" panose="020b0503020204020204" pitchFamily="34" charset="-120"/>
                <a:sym typeface="+mn-ea"/>
              </a:rPr>
              <a:t>①管人：</a:t>
            </a:r>
            <a:r>
              <a:rPr lang="zh-CN" sz="2100" b="1">
                <a:solidFill>
                  <a:schemeClr val="tx1"/>
                </a:solidFill>
                <a:latin typeface="FZFengYaKaiSongS" panose="02000500000000000000" pitchFamily="2" charset="-122"/>
                <a:ea typeface="FZFengYaKaiSongS" panose="02000500000000000000" pitchFamily="2" charset="-122"/>
                <a:cs typeface="华文楷体" panose="02010600040101010101" charset="-122"/>
                <a:sym typeface="+mn-ea"/>
              </a:rPr>
              <a:t>国内国外中国人</a:t>
            </a:r>
            <a:r>
              <a:rPr lang="en-US" altLang="zh-CN" sz="2100" b="1">
                <a:solidFill>
                  <a:schemeClr val="tx1"/>
                </a:solidFill>
                <a:latin typeface="FZFengYaKaiSongS" panose="02000500000000000000" pitchFamily="2" charset="-122"/>
                <a:ea typeface="FZFengYaKaiSongS" panose="02000500000000000000" pitchFamily="2" charset="-122"/>
                <a:cs typeface="华文楷体" panose="02010600040101010101" charset="-122"/>
                <a:sym typeface="+mn-ea"/>
              </a:rPr>
              <a:t>+</a:t>
            </a:r>
            <a:r>
              <a:rPr lang="zh-CN" altLang="en-US" sz="2100" b="1">
                <a:solidFill>
                  <a:schemeClr val="tx1"/>
                </a:solidFill>
                <a:latin typeface="FZFengYaKaiSongS" panose="02000500000000000000" pitchFamily="2" charset="-122"/>
                <a:ea typeface="FZFengYaKaiSongS" panose="02000500000000000000" pitchFamily="2" charset="-122"/>
                <a:cs typeface="华文楷体" panose="02010600040101010101" charset="-122"/>
                <a:sym typeface="+mn-ea"/>
              </a:rPr>
              <a:t>中国领土内的外国人。如</a:t>
            </a:r>
            <a:r>
              <a:rPr lang="zh-CN" altLang="zh-CN" sz="2100" b="1" kern="100">
                <a:solidFill>
                  <a:schemeClr val="tx1"/>
                </a:solidFill>
                <a:effectLst/>
                <a:latin typeface="FZFengYaKaiSongS" panose="02000500000000000000" pitchFamily="2" charset="-122"/>
                <a:ea typeface="FZFengYaKaiSongS" panose="02000500000000000000" pitchFamily="2" charset="-122"/>
                <a:cs typeface="华文楷体" panose="02010600040101010101" charset="-122"/>
                <a:sym typeface="+mn-ea"/>
              </a:rPr>
              <a:t>“管理本国公民”“保护本国公民”“维护侨民利益”等。</a:t>
            </a:r>
            <a:endParaRPr lang="zh-CN" sz="2100">
              <a:solidFill>
                <a:schemeClr val="tx1"/>
              </a:solidFill>
              <a:latin typeface="FZFengYaKaiSongS" panose="02000500000000000000" pitchFamily="2" charset="-122"/>
              <a:ea typeface="FZFengYaKaiSongS" panose="02000500000000000000" pitchFamily="2" charset="-122"/>
              <a:cs typeface="+mn-ea"/>
            </a:endParaRPr>
          </a:p>
          <a:p>
            <a:pPr algn="l" fontAlgn="base">
              <a:lnSpc>
                <a:spcPct val="100000"/>
              </a:lnSpc>
              <a:buClrTx/>
              <a:buSzTx/>
              <a:buFontTx/>
              <a:buNone/>
            </a:pPr>
            <a:r>
              <a:rPr lang="zh-CN" sz="2100" b="1">
                <a:solidFill>
                  <a:srgbClr val="FF0000"/>
                </a:solidFill>
                <a:latin typeface="FZFengYaKaiSongS" panose="02000500000000000000" pitchFamily="2" charset="-122"/>
                <a:ea typeface="FZFengYaKaiSongS" panose="02000500000000000000" pitchFamily="2" charset="-122"/>
                <a:cs typeface="微软雅黑" panose="020b0503020204020204" pitchFamily="34" charset="-120"/>
                <a:sym typeface="+mn-ea"/>
              </a:rPr>
              <a:t>②管物：</a:t>
            </a:r>
            <a:r>
              <a:rPr lang="zh-CN" sz="2100" b="1">
                <a:solidFill>
                  <a:schemeClr val="tx1"/>
                </a:solidFill>
                <a:latin typeface="FZFengYaKaiSongS" panose="02000500000000000000" pitchFamily="2" charset="-122"/>
                <a:ea typeface="FZFengYaKaiSongS" panose="02000500000000000000" pitchFamily="2" charset="-122"/>
                <a:cs typeface="华文楷体" panose="02010600040101010101" charset="-122"/>
                <a:sym typeface="+mn-ea"/>
              </a:rPr>
              <a:t>中国领土内的物以及</a:t>
            </a:r>
            <a:r>
              <a:rPr lang="zh-CN" altLang="zh-CN" sz="2100" b="1" kern="100">
                <a:solidFill>
                  <a:schemeClr val="tx1"/>
                </a:solidFill>
                <a:effectLst/>
                <a:latin typeface="FZFengYaKaiSongS" panose="02000500000000000000" pitchFamily="2" charset="-122"/>
                <a:ea typeface="FZFengYaKaiSongS" panose="02000500000000000000" pitchFamily="2" charset="-122"/>
                <a:cs typeface="华文楷体" panose="02010600040101010101" charset="-122"/>
              </a:rPr>
              <a:t>“管理驻外使馆”等</a:t>
            </a:r>
            <a:r>
              <a:rPr lang="zh-CN" altLang="zh-CN" sz="2100" kern="100">
                <a:solidFill>
                  <a:schemeClr val="tx1"/>
                </a:solidFill>
                <a:effectLst/>
                <a:latin typeface="FZFengYaKaiSongS" panose="02000500000000000000" pitchFamily="2" charset="-122"/>
                <a:ea typeface="FZFengYaKaiSongS" panose="02000500000000000000" pitchFamily="2" charset="-122"/>
                <a:cs typeface="微软雅黑" panose="020b0503020204020204" pitchFamily="34" charset="-120"/>
              </a:rPr>
              <a:t>。</a:t>
            </a:r>
          </a:p>
        </p:txBody>
      </p:sp>
    </p:spTree>
    <p:extLst>
      <p:ext uri="{BB962C8B-B14F-4D97-AF65-F5344CB8AC3E}">
        <p14:creationId xmlns:p14="http://schemas.microsoft.com/office/powerpoint/2010/main" val="3266806496"/>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pSp>
        <p:nvGrpSpPr>
          <p:cNvPr id="27" name="组合 26" title="">
            <a:extLst>
              <a:ext uri="{FF2B5EF4-FFF2-40B4-BE49-F238E27FC236}">
                <a16:creationId xmlns:a16="http://schemas.microsoft.com/office/drawing/2014/main" id="{FBFDEE3A-207A-CB67-6371-53807087D902}"/>
              </a:ext>
            </a:extLst>
          </p:cNvPr>
          <p:cNvGrpSpPr/>
          <p:nvPr>
            <p:custDataLst>
              <p:tags r:id="rId4"/>
            </p:custDataLst>
          </p:nvPr>
        </p:nvGrpSpPr>
        <p:grpSpPr>
          <a:xfrm>
            <a:off x="407873" y="165183"/>
            <a:ext cx="11352839" cy="704697"/>
            <a:chOff x="407873" y="165183"/>
            <a:chExt cx="11352839" cy="704697"/>
          </a:xfrm>
        </p:grpSpPr>
        <p:sp>
          <p:nvSpPr>
            <p:cNvPr id="25" name="文本框 24">
              <a:extLst>
                <a:ext uri="{FF2B5EF4-FFF2-40B4-BE49-F238E27FC236}">
                  <a16:creationId xmlns:a16="http://schemas.microsoft.com/office/drawing/2014/main" id="{4B6AC200-0B99-E21F-3EE3-8ECBF0499B5E}"/>
                </a:ext>
              </a:extLst>
            </p:cNvPr>
            <p:cNvSpPr txBox="1"/>
            <p:nvPr>
              <p:custDataLst>
                <p:tags r:id="rId5"/>
              </p:custDataLst>
            </p:nvPr>
          </p:nvSpPr>
          <p:spPr>
            <a:xfrm>
              <a:off x="407873" y="165183"/>
              <a:ext cx="3164969"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200" spc="120">
                  <a:latin typeface="ZiKuTangQingKaiS" panose="02000500000000000000" pitchFamily="2" charset="-122"/>
                  <a:ea typeface="ZiKuTangQingKaiS" panose="02000500000000000000" pitchFamily="2" charset="-122"/>
                </a:rPr>
                <a:t>二、国体与政体</a:t>
              </a:r>
            </a:p>
          </p:txBody>
        </p:sp>
        <p:cxnSp>
          <p:nvCxnSpPr>
            <p:cNvPr id="26" name="直线连接符 25">
              <a:extLst>
                <a:ext uri="{FF2B5EF4-FFF2-40B4-BE49-F238E27FC236}">
                  <a16:creationId xmlns:a16="http://schemas.microsoft.com/office/drawing/2014/main" id="{FE397F30-C3B8-5ADE-84A7-1A52258656A5}"/>
                </a:ext>
              </a:extLst>
            </p:cNvPr>
            <p:cNvCxnSpPr/>
            <p:nvPr>
              <p:custDataLst>
                <p:tags r:id="rId6"/>
              </p:custDataLst>
            </p:nvPr>
          </p:nvCxnSpPr>
          <p:spPr>
            <a:xfrm>
              <a:off x="431287" y="869880"/>
              <a:ext cx="113294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aphicFrame>
        <p:nvGraphicFramePr>
          <p:cNvPr id="4" name="表格 2" title="">
            <a:extLst>
              <a:ext uri="{FF2B5EF4-FFF2-40B4-BE49-F238E27FC236}">
                <a16:creationId xmlns:a16="http://schemas.microsoft.com/office/drawing/2014/main" id="{56421A5D-DD0C-69A8-E7DC-857A5A93D554}"/>
              </a:ext>
            </a:extLst>
          </p:cNvPr>
          <p:cNvGraphicFramePr>
            <a:graphicFrameLocks noGrp="1"/>
          </p:cNvGraphicFramePr>
          <p:nvPr>
            <p:custDataLst>
              <p:tags r:id="rId7"/>
            </p:custDataLst>
            <p:extLst>
              <p:ext uri="{D42A27DB-BD31-4B8C-83A1-F6EECF244321}">
                <p14:modId xmlns:p14="http://schemas.microsoft.com/office/powerpoint/2010/main" val="2960683338"/>
              </p:ext>
            </p:extLst>
          </p:nvPr>
        </p:nvGraphicFramePr>
        <p:xfrm>
          <a:off x="407873" y="989803"/>
          <a:ext cx="11352840" cy="5483264"/>
        </p:xfrm>
        <a:graphic>
          <a:graphicData uri="http://schemas.openxmlformats.org/drawingml/2006/table">
            <a:tbl>
              <a:tblPr/>
              <a:tblGrid>
                <a:gridCol w="427707">
                  <a:extLst>
                    <a:ext uri="{9D8B030D-6E8A-4147-A177-3AD203B41FA5}">
                      <a16:colId xmlns:a16="http://schemas.microsoft.com/office/drawing/2014/main" val="20000"/>
                    </a:ext>
                  </a:extLst>
                </a:gridCol>
                <a:gridCol w="864514">
                  <a:extLst>
                    <a:ext uri="{9D8B030D-6E8A-4147-A177-3AD203B41FA5}">
                      <a16:colId xmlns:a16="http://schemas.microsoft.com/office/drawing/2014/main" val="20001"/>
                    </a:ext>
                  </a:extLst>
                </a:gridCol>
                <a:gridCol w="4727109">
                  <a:extLst>
                    <a:ext uri="{9D8B030D-6E8A-4147-A177-3AD203B41FA5}">
                      <a16:colId xmlns:a16="http://schemas.microsoft.com/office/drawing/2014/main" val="20002"/>
                    </a:ext>
                  </a:extLst>
                </a:gridCol>
                <a:gridCol w="5333510">
                  <a:extLst>
                    <a:ext uri="{9D8B030D-6E8A-4147-A177-3AD203B41FA5}">
                      <a16:colId xmlns:a16="http://schemas.microsoft.com/office/drawing/2014/main" val="20003"/>
                    </a:ext>
                  </a:extLst>
                </a:gridCol>
              </a:tblGrid>
              <a:tr h="436888">
                <a:tc rowSpan="2"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eaLnBrk="1" hangingPunct="1"/>
                      <a:endParaRPr lang="zh-CN" altLang="en-US" sz="2200" b="0" spc="120" baseline="0">
                        <a:latin typeface="FZFengYaKaiSongS" panose="02000500000000000000" pitchFamily="2" charset="-122"/>
                        <a:ea typeface="FZFengYaKaiSongS" panose="02000500000000000000" pitchFamily="2" charset="-122"/>
                      </a:endParaRP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rowSpan="2" hMerge="1">
                  <a:txBody>
                    <a:bodyPr vert="horz" wrap="square"/>
                    <a:lstStyle/>
                    <a:p>
                      <a:endParaRPr/>
                    </a:p>
                  </a:txBody>
                  <a:tcPr>
                    <a:lnR w="12700">
                      <a:miter lim="800000"/>
                    </a:lnR>
                    <a:lnT w="12700">
                      <a:solidFill>
                        <a:schemeClr val="tx1"/>
                      </a:solidFill>
                      <a:miter lim="800000"/>
                    </a:lnT>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lnSpc>
                          <a:spcPct val="80000"/>
                        </a:lnSpc>
                      </a:pPr>
                      <a:r>
                        <a:rPr lang="zh-CN" altLang="en-US" sz="2200" b="0" spc="120" baseline="0">
                          <a:latin typeface="FZFengYaKaiSongS" panose="02000500000000000000" pitchFamily="2" charset="-122"/>
                          <a:ea typeface="FZFengYaKaiSongS" panose="02000500000000000000" pitchFamily="2" charset="-122"/>
                        </a:rPr>
                        <a:t>国家制度</a:t>
                      </a: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hMerge="1">
                  <a:txBody>
                    <a:bodyPr vert="horz" wrap="square"/>
                    <a:lstStyle/>
                    <a:p>
                      <a:endParaRPr/>
                    </a:p>
                  </a:txBody>
                  <a:tcPr>
                    <a:lnR w="12700">
                      <a:miter lim="800000"/>
                    </a:lnR>
                    <a:lnT w="12700">
                      <a:solidFill>
                        <a:schemeClr val="tx1"/>
                      </a:solidFill>
                      <a:miter lim="800000"/>
                    </a:lnT>
                    <a:lnB w="12700">
                      <a:solidFill>
                        <a:schemeClr val="tx1"/>
                      </a:solidFill>
                      <a:miter lim="800000"/>
                    </a:lnB>
                  </a:tcPr>
                </a:tc>
                <a:extLst>
                  <a:ext uri="{0D108BD9-81ED-4DB2-BD59-A6C34878D82A}">
                    <a16:rowId xmlns:a16="http://schemas.microsoft.com/office/drawing/2014/main" val="10000"/>
                  </a:ext>
                </a:extLst>
              </a:tr>
              <a:tr h="436888">
                <a:tc gridSpan="2" vMerge="1">
                  <a:txBody>
                    <a:bodyPr vert="horz" wrap="square"/>
                    <a:lstStyle/>
                    <a:p>
                      <a:endParaRPr/>
                    </a:p>
                  </a:txBody>
                  <a:tcPr>
                    <a:lnL w="12700">
                      <a:solidFill>
                        <a:schemeClr val="tx1"/>
                      </a:solidFill>
                      <a:miter lim="800000"/>
                    </a:lnL>
                    <a:lnB w="12700">
                      <a:miter lim="800000"/>
                    </a:lnB>
                  </a:tcPr>
                </a:tc>
                <a:tc hMerge="1" vMerge="1">
                  <a:txBody>
                    <a:bodyPr vert="horz" wrap="square"/>
                    <a:lstStyle/>
                    <a:p>
                      <a:endParaRPr/>
                    </a:p>
                  </a:txBody>
                  <a:tcPr>
                    <a:lnR w="12700">
                      <a:miter lim="800000"/>
                    </a:lnR>
                    <a:lnB w="12700">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lnSpc>
                          <a:spcPct val="80000"/>
                        </a:lnSpc>
                      </a:pPr>
                      <a:r>
                        <a:rPr lang="zh-CN" altLang="en-US" sz="2200" b="0" spc="120" baseline="0">
                          <a:latin typeface="FZFengYaKaiSongS" panose="02000500000000000000" pitchFamily="2" charset="-122"/>
                          <a:ea typeface="FZFengYaKaiSongS" panose="02000500000000000000" pitchFamily="2" charset="-122"/>
                        </a:rPr>
                        <a:t>国体（</a:t>
                      </a:r>
                      <a:r>
                        <a:rPr lang="zh-CN" altLang="en-US" sz="2200" b="0" spc="120" baseline="0">
                          <a:solidFill>
                            <a:srgbClr val="FF0000"/>
                          </a:solidFill>
                          <a:latin typeface="FZFengYaKaiSongS" panose="02000500000000000000" pitchFamily="2" charset="-122"/>
                          <a:ea typeface="FZFengYaKaiSongS" panose="02000500000000000000" pitchFamily="2" charset="-122"/>
                        </a:rPr>
                        <a:t>内容</a:t>
                      </a:r>
                      <a:r>
                        <a:rPr lang="zh-CN" altLang="en-US" sz="2200" b="0" spc="120" baseline="0">
                          <a:latin typeface="FZFengYaKaiSongS" panose="02000500000000000000" pitchFamily="2" charset="-122"/>
                          <a:ea typeface="FZFengYaKaiSongS" panose="02000500000000000000" pitchFamily="2" charset="-122"/>
                        </a:rPr>
                        <a:t>）</a:t>
                      </a: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algn="ctr" eaLnBrk="1" hangingPunct="1">
                        <a:lnSpc>
                          <a:spcPct val="80000"/>
                        </a:lnSpc>
                      </a:pPr>
                      <a:r>
                        <a:rPr lang="zh-CN" altLang="en-US" sz="2200" b="0" spc="120" baseline="0">
                          <a:latin typeface="FZFengYaKaiSongS" panose="02000500000000000000" pitchFamily="2" charset="-122"/>
                          <a:ea typeface="FZFengYaKaiSongS" panose="02000500000000000000" pitchFamily="2" charset="-122"/>
                        </a:rPr>
                        <a:t>政体（</a:t>
                      </a:r>
                      <a:r>
                        <a:rPr lang="zh-CN" altLang="en-US" sz="2200" b="0" spc="120" baseline="0">
                          <a:solidFill>
                            <a:srgbClr val="FF0000"/>
                          </a:solidFill>
                          <a:latin typeface="FZFengYaKaiSongS" panose="02000500000000000000" pitchFamily="2" charset="-122"/>
                          <a:ea typeface="FZFengYaKaiSongS" panose="02000500000000000000" pitchFamily="2" charset="-122"/>
                        </a:rPr>
                        <a:t>形式</a:t>
                      </a:r>
                      <a:r>
                        <a:rPr lang="zh-CN" altLang="en-US" sz="2200" b="0" spc="120" baseline="0">
                          <a:latin typeface="FZFengYaKaiSongS" panose="02000500000000000000" pitchFamily="2" charset="-122"/>
                          <a:ea typeface="FZFengYaKaiSongS" panose="02000500000000000000" pitchFamily="2" charset="-122"/>
                        </a:rPr>
                        <a:t>）</a:t>
                      </a: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extLst>
                  <a:ext uri="{0D108BD9-81ED-4DB2-BD59-A6C34878D82A}">
                    <a16:rowId xmlns:a16="http://schemas.microsoft.com/office/drawing/2014/main" val="10001"/>
                  </a:ext>
                </a:extLst>
              </a:tr>
              <a:tr h="677537">
                <a:tc row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eaLnBrk="1" hangingPunct="1">
                        <a:lnSpc>
                          <a:spcPct val="120000"/>
                        </a:lnSpc>
                      </a:pPr>
                      <a:endParaRPr lang="en-US" altLang="zh-CN" sz="2200" b="0" spc="120" baseline="0">
                        <a:latin typeface="FZFengYaKaiSongS" panose="02000500000000000000" pitchFamily="2" charset="-122"/>
                        <a:ea typeface="FZFengYaKaiSongS" panose="02000500000000000000" pitchFamily="2" charset="-122"/>
                      </a:endParaRPr>
                    </a:p>
                    <a:p>
                      <a:pPr marL="0" lvl="0" indent="0" eaLnBrk="1" hangingPunct="1">
                        <a:lnSpc>
                          <a:spcPct val="120000"/>
                        </a:lnSpc>
                      </a:pPr>
                      <a:r>
                        <a:rPr lang="zh-CN" altLang="en-US" sz="2200" b="0" spc="120" baseline="0">
                          <a:latin typeface="FZFengYaKaiSongS" panose="02000500000000000000" pitchFamily="2" charset="-122"/>
                          <a:ea typeface="FZFengYaKaiSongS" panose="02000500000000000000" pitchFamily="2" charset="-122"/>
                        </a:rPr>
                        <a:t>区别</a:t>
                      </a: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eaLnBrk="1" hangingPunct="1">
                        <a:lnSpc>
                          <a:spcPct val="120000"/>
                        </a:lnSpc>
                      </a:pPr>
                      <a:r>
                        <a:rPr lang="zh-CN" altLang="en-US" sz="2200" b="0" spc="120" baseline="0">
                          <a:latin typeface="FZFengYaKaiSongS" panose="02000500000000000000" pitchFamily="2" charset="-122"/>
                          <a:ea typeface="FZFengYaKaiSongS" panose="02000500000000000000" pitchFamily="2" charset="-122"/>
                        </a:rPr>
                        <a:t>含义</a:t>
                      </a: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eaLnBrk="1" hangingPunct="1">
                        <a:lnSpc>
                          <a:spcPct val="120000"/>
                        </a:lnSpc>
                      </a:pPr>
                      <a:r>
                        <a:rPr lang="zh-CN" altLang="zh-CN" sz="2200" b="0" spc="120" baseline="0">
                          <a:latin typeface="FZFengYaKaiSongS" panose="02000500000000000000" pitchFamily="2" charset="-122"/>
                          <a:ea typeface="FZFengYaKaiSongS" panose="02000500000000000000" pitchFamily="2" charset="-122"/>
                          <a:cs typeface="微软雅黑" panose="020b0503020204020204" pitchFamily="34" charset="-120"/>
                        </a:rPr>
                        <a:t>即</a:t>
                      </a:r>
                      <a:r>
                        <a:rPr lang="zh-CN" altLang="zh-CN" sz="2200" b="0" u="sng" spc="120" baseline="0">
                          <a:solidFill>
                            <a:srgbClr val="FF0000"/>
                          </a:solidFill>
                          <a:latin typeface="FZFengYaKaiSongS" panose="02000500000000000000" pitchFamily="2" charset="-122"/>
                          <a:ea typeface="FZFengYaKaiSongS" panose="02000500000000000000" pitchFamily="2" charset="-122"/>
                          <a:cs typeface="微软雅黑" panose="020b0503020204020204" pitchFamily="34" charset="-120"/>
                        </a:rPr>
                        <a:t>国家性质</a:t>
                      </a:r>
                      <a:r>
                        <a:rPr lang="zh-CN" altLang="zh-CN" sz="2200" b="0" spc="120" baseline="0">
                          <a:latin typeface="FZFengYaKaiSongS" panose="02000500000000000000" pitchFamily="2" charset="-122"/>
                          <a:ea typeface="FZFengYaKaiSongS" panose="02000500000000000000" pitchFamily="2" charset="-122"/>
                          <a:cs typeface="微软雅黑" panose="020b0503020204020204" pitchFamily="34" charset="-120"/>
                        </a:rPr>
                        <a:t>，反映社会各阶级在国家中的地位 </a:t>
                      </a: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eaLnBrk="1" hangingPunct="1">
                        <a:lnSpc>
                          <a:spcPct val="120000"/>
                        </a:lnSpc>
                      </a:pPr>
                      <a:r>
                        <a:rPr lang="zh-CN" altLang="zh-CN" sz="2200" b="0" spc="120" baseline="0">
                          <a:latin typeface="FZFengYaKaiSongS" panose="02000500000000000000" pitchFamily="2" charset="-122"/>
                          <a:ea typeface="FZFengYaKaiSongS" panose="02000500000000000000" pitchFamily="2" charset="-122"/>
                        </a:rPr>
                        <a:t>即</a:t>
                      </a:r>
                      <a:r>
                        <a:rPr lang="zh-CN" altLang="zh-CN" sz="2200" b="0" spc="120" baseline="0">
                          <a:solidFill>
                            <a:srgbClr val="FF0000"/>
                          </a:solidFill>
                          <a:latin typeface="FZFengYaKaiSongS" panose="02000500000000000000" pitchFamily="2" charset="-122"/>
                          <a:ea typeface="FZFengYaKaiSongS" panose="02000500000000000000" pitchFamily="2" charset="-122"/>
                        </a:rPr>
                        <a:t>国家政权的组织形式</a:t>
                      </a:r>
                      <a:r>
                        <a:rPr lang="zh-CN" altLang="zh-CN" sz="2200" b="0" spc="120" baseline="0">
                          <a:latin typeface="FZFengYaKaiSongS" panose="02000500000000000000" pitchFamily="2" charset="-122"/>
                          <a:ea typeface="FZFengYaKaiSongS" panose="02000500000000000000" pitchFamily="2" charset="-122"/>
                        </a:rPr>
                        <a:t>，也就是</a:t>
                      </a:r>
                      <a:r>
                        <a:rPr lang="zh-CN" altLang="zh-CN" sz="2200" b="0" spc="120" baseline="0">
                          <a:solidFill>
                            <a:srgbClr val="FF0000"/>
                          </a:solidFill>
                          <a:latin typeface="FZFengYaKaiSongS" panose="02000500000000000000" pitchFamily="2" charset="-122"/>
                          <a:ea typeface="FZFengYaKaiSongS" panose="02000500000000000000" pitchFamily="2" charset="-122"/>
                        </a:rPr>
                        <a:t>国家管理形式</a:t>
                      </a: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extLst>
                  <a:ext uri="{0D108BD9-81ED-4DB2-BD59-A6C34878D82A}">
                    <a16:rowId xmlns:a16="http://schemas.microsoft.com/office/drawing/2014/main" val="10002"/>
                  </a:ext>
                </a:extLst>
              </a:tr>
              <a:tr h="817873">
                <a:tc vMerge="1">
                  <a:txBody>
                    <a:bodyPr vert="horz" wrap="square"/>
                    <a:lstStyle/>
                    <a:p>
                      <a:endParaRPr/>
                    </a:p>
                  </a:txBody>
                  <a:tcPr>
                    <a:lnL w="12700">
                      <a:solidFill>
                        <a:schemeClr val="tx1"/>
                      </a:solidFill>
                      <a:miter lim="800000"/>
                    </a:lnL>
                    <a:lnR w="12700">
                      <a:solidFill>
                        <a:schemeClr val="tx1"/>
                      </a:solidFill>
                      <a:miter lim="800000"/>
                    </a:lnR>
                    <a:lnB w="12700">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eaLnBrk="1" hangingPunct="1">
                        <a:lnSpc>
                          <a:spcPct val="120000"/>
                        </a:lnSpc>
                      </a:pPr>
                      <a:r>
                        <a:rPr lang="zh-CN" altLang="en-US" sz="2200" b="0" spc="120" baseline="0">
                          <a:latin typeface="FZFengYaKaiSongS" panose="02000500000000000000" pitchFamily="2" charset="-122"/>
                          <a:ea typeface="FZFengYaKaiSongS" panose="02000500000000000000" pitchFamily="2" charset="-122"/>
                        </a:rPr>
                        <a:t>反映问题</a:t>
                      </a: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defTabSz="685800" eaLnBrk="1" hangingPunct="1">
                        <a:lnSpc>
                          <a:spcPct val="120000"/>
                        </a:lnSpc>
                      </a:pPr>
                      <a:r>
                        <a:rPr lang="zh-CN" altLang="zh-CN" sz="2200" b="0" spc="120" baseline="0">
                          <a:latin typeface="FZFengYaKaiSongS" panose="02000500000000000000" pitchFamily="2" charset="-122"/>
                          <a:ea typeface="FZFengYaKaiSongS" panose="02000500000000000000" pitchFamily="2" charset="-122"/>
                          <a:cs typeface="微软雅黑" panose="020b0503020204020204" pitchFamily="34" charset="-120"/>
                        </a:rPr>
                        <a:t>说的是</a:t>
                      </a:r>
                      <a:r>
                        <a:rPr lang="en-US" altLang="zh-CN" sz="2200" b="0" spc="120" baseline="0">
                          <a:latin typeface="FZFengYaKaiSongS" panose="02000500000000000000" pitchFamily="2" charset="-122"/>
                          <a:ea typeface="FZFengYaKaiSongS" panose="02000500000000000000" pitchFamily="2" charset="-122"/>
                          <a:cs typeface="微软雅黑" panose="020b0503020204020204" pitchFamily="34" charset="-120"/>
                        </a:rPr>
                        <a:t>“</a:t>
                      </a:r>
                      <a:r>
                        <a:rPr lang="zh-CN" altLang="zh-CN" sz="2200" b="0" u="none" spc="120" baseline="0">
                          <a:solidFill>
                            <a:srgbClr val="FF0000"/>
                          </a:solidFill>
                          <a:latin typeface="FZFengYaKaiSongS" panose="02000500000000000000" pitchFamily="2" charset="-122"/>
                          <a:ea typeface="FZFengYaKaiSongS" panose="02000500000000000000" pitchFamily="2" charset="-122"/>
                          <a:cs typeface="微软雅黑" panose="020b0503020204020204" pitchFamily="34" charset="-120"/>
                        </a:rPr>
                        <a:t>谁掌握政权</a:t>
                      </a:r>
                      <a:r>
                        <a:rPr lang="en-US" altLang="zh-CN" sz="2200" b="0" spc="120" baseline="0">
                          <a:latin typeface="FZFengYaKaiSongS" panose="02000500000000000000" pitchFamily="2" charset="-122"/>
                          <a:ea typeface="FZFengYaKaiSongS" panose="02000500000000000000" pitchFamily="2" charset="-122"/>
                          <a:cs typeface="微软雅黑" panose="020b0503020204020204" pitchFamily="34" charset="-120"/>
                        </a:rPr>
                        <a:t>”</a:t>
                      </a:r>
                      <a:r>
                        <a:rPr lang="zh-CN" altLang="zh-CN" sz="2200" b="0" spc="120" baseline="0">
                          <a:latin typeface="FZFengYaKaiSongS" panose="02000500000000000000" pitchFamily="2" charset="-122"/>
                          <a:ea typeface="FZFengYaKaiSongS" panose="02000500000000000000" pitchFamily="2" charset="-122"/>
                          <a:cs typeface="微软雅黑" panose="020b0503020204020204" pitchFamily="34" charset="-120"/>
                        </a:rPr>
                        <a:t>的问题，它规定了国家的性质</a:t>
                      </a: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eaLnBrk="1" hangingPunct="1">
                        <a:lnSpc>
                          <a:spcPct val="120000"/>
                        </a:lnSpc>
                      </a:pPr>
                      <a:r>
                        <a:rPr lang="zh-CN" altLang="zh-CN" sz="2200" b="0" spc="120" baseline="0">
                          <a:latin typeface="FZFengYaKaiSongS" panose="02000500000000000000" pitchFamily="2" charset="-122"/>
                          <a:ea typeface="FZFengYaKaiSongS" panose="02000500000000000000" pitchFamily="2" charset="-122"/>
                          <a:cs typeface="微软雅黑" panose="020b0503020204020204" pitchFamily="34" charset="-120"/>
                        </a:rPr>
                        <a:t>说的是</a:t>
                      </a:r>
                      <a:r>
                        <a:rPr lang="en-US" altLang="zh-CN" sz="2200" b="0" spc="120" baseline="0">
                          <a:latin typeface="FZFengYaKaiSongS" panose="02000500000000000000" pitchFamily="2" charset="-122"/>
                          <a:ea typeface="FZFengYaKaiSongS" panose="02000500000000000000" pitchFamily="2" charset="-122"/>
                          <a:cs typeface="微软雅黑" panose="020b0503020204020204" pitchFamily="34" charset="-120"/>
                        </a:rPr>
                        <a:t>“</a:t>
                      </a:r>
                      <a:r>
                        <a:rPr lang="zh-CN" altLang="zh-CN" sz="2200" b="0" spc="120" baseline="0">
                          <a:solidFill>
                            <a:srgbClr val="FF0000"/>
                          </a:solidFill>
                          <a:latin typeface="FZFengYaKaiSongS" panose="02000500000000000000" pitchFamily="2" charset="-122"/>
                          <a:ea typeface="FZFengYaKaiSongS" panose="02000500000000000000" pitchFamily="2" charset="-122"/>
                          <a:cs typeface="微软雅黑" panose="020b0503020204020204" pitchFamily="34" charset="-120"/>
                        </a:rPr>
                        <a:t>如何掌握政权</a:t>
                      </a:r>
                      <a:r>
                        <a:rPr lang="en-US" altLang="zh-CN" sz="2200" b="0" spc="120" baseline="0">
                          <a:latin typeface="FZFengYaKaiSongS" panose="02000500000000000000" pitchFamily="2" charset="-122"/>
                          <a:ea typeface="FZFengYaKaiSongS" panose="02000500000000000000" pitchFamily="2" charset="-122"/>
                          <a:cs typeface="微软雅黑" panose="020b0503020204020204" pitchFamily="34" charset="-120"/>
                        </a:rPr>
                        <a:t>”</a:t>
                      </a:r>
                      <a:r>
                        <a:rPr lang="zh-CN" altLang="zh-CN" sz="2200" b="0" spc="120" baseline="0">
                          <a:latin typeface="FZFengYaKaiSongS" panose="02000500000000000000" pitchFamily="2" charset="-122"/>
                          <a:ea typeface="FZFengYaKaiSongS" panose="02000500000000000000" pitchFamily="2" charset="-122"/>
                          <a:cs typeface="微软雅黑" panose="020b0503020204020204" pitchFamily="34" charset="-120"/>
                        </a:rPr>
                        <a:t>的问题，它规定了国家的管理形式</a:t>
                      </a: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extLst>
                  <a:ext uri="{0D108BD9-81ED-4DB2-BD59-A6C34878D82A}">
                    <a16:rowId xmlns:a16="http://schemas.microsoft.com/office/drawing/2014/main" val="10003"/>
                  </a:ext>
                </a:extLst>
              </a:tr>
              <a:tr h="2491271">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eaLnBrk="1" hangingPunct="1">
                        <a:lnSpc>
                          <a:spcPct val="120000"/>
                        </a:lnSpc>
                      </a:pPr>
                      <a:r>
                        <a:rPr lang="zh-CN" altLang="zh-CN" sz="2200" b="0" spc="120" baseline="0">
                          <a:latin typeface="FZFengYaKaiSongS" panose="02000500000000000000" pitchFamily="2" charset="-122"/>
                          <a:ea typeface="FZFengYaKaiSongS" panose="02000500000000000000" pitchFamily="2" charset="-122"/>
                        </a:rPr>
                        <a:t>联系</a:t>
                      </a: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hMerge="1">
                  <a:txBody>
                    <a:bodyPr vert="horz" wrap="square"/>
                    <a:lstStyle/>
                    <a:p>
                      <a:endParaRPr/>
                    </a:p>
                  </a:txBody>
                  <a:tcPr>
                    <a:lnR w="12700">
                      <a:miter lim="800000"/>
                    </a:lnR>
                    <a:lnT w="12700">
                      <a:solidFill>
                        <a:schemeClr val="tx1"/>
                      </a:solidFill>
                      <a:miter lim="800000"/>
                    </a:lnT>
                    <a:lnB w="12700">
                      <a:solidFill>
                        <a:schemeClr val="tx1"/>
                      </a:solidFill>
                      <a:miter lim="800000"/>
                    </a:lnB>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Calibri"/>
                          <a:ea typeface="宋体" panose="02010600030101010101" pitchFamily="2" charset="-122"/>
                        </a:defRPr>
                      </a:lvl5pPr>
                    </a:lstStyle>
                    <a:p>
                      <a:pPr marL="0" lvl="0" indent="0" eaLnBrk="1" hangingPunct="1">
                        <a:lnSpc>
                          <a:spcPct val="120000"/>
                        </a:lnSpc>
                      </a:pPr>
                      <a:r>
                        <a:rPr sz="2200" b="0" spc="120" baseline="0">
                          <a:latin typeface="FZFengYaKaiSongS" panose="02000500000000000000" pitchFamily="2" charset="-122"/>
                          <a:ea typeface="FZFengYaKaiSongS" panose="02000500000000000000" pitchFamily="2" charset="-122"/>
                          <a:sym typeface="+mn-ea"/>
                        </a:rPr>
                        <a:t>①</a:t>
                      </a:r>
                      <a:r>
                        <a:rPr sz="2200" b="0" spc="120" baseline="0">
                          <a:solidFill>
                            <a:srgbClr val="FF0000"/>
                          </a:solidFill>
                          <a:latin typeface="FZFengYaKaiSongS" panose="02000500000000000000" pitchFamily="2" charset="-122"/>
                          <a:ea typeface="FZFengYaKaiSongS" panose="02000500000000000000" pitchFamily="2" charset="-122"/>
                          <a:sym typeface="+mn-ea"/>
                        </a:rPr>
                        <a:t>国体决定政体，政体体现国体，一定的政体服务于一定的国体。</a:t>
                      </a:r>
                      <a:r>
                        <a:rPr sz="2200" b="0" spc="120" baseline="0">
                          <a:latin typeface="FZFengYaKaiSongS" panose="02000500000000000000" pitchFamily="2" charset="-122"/>
                          <a:ea typeface="FZFengYaKaiSongS" panose="02000500000000000000" pitchFamily="2" charset="-122"/>
                          <a:sym typeface="+mn-ea"/>
                        </a:rPr>
                        <a:t>一个国家的政体会随着国体的变化而发生根本性变化，</a:t>
                      </a:r>
                      <a:r>
                        <a:rPr sz="2200" b="0" u="sng" spc="120" baseline="0">
                          <a:latin typeface="FZFengYaKaiSongS" panose="02000500000000000000" pitchFamily="2" charset="-122"/>
                          <a:ea typeface="FZFengYaKaiSongS" panose="02000500000000000000" pitchFamily="2" charset="-122"/>
                          <a:sym typeface="+mn-ea"/>
                        </a:rPr>
                        <a:t>也会随着经济、政治、文化等条件的变迁，在内容和形式上不断变化。</a:t>
                      </a:r>
                    </a:p>
                    <a:p>
                      <a:pPr marL="0" lvl="0" indent="0" eaLnBrk="1" hangingPunct="1">
                        <a:lnSpc>
                          <a:spcPct val="120000"/>
                        </a:lnSpc>
                      </a:pPr>
                      <a:r>
                        <a:rPr sz="2200" b="0" spc="120" baseline="0">
                          <a:latin typeface="FZFengYaKaiSongS" panose="02000500000000000000" pitchFamily="2" charset="-122"/>
                          <a:ea typeface="FZFengYaKaiSongS" panose="02000500000000000000" pitchFamily="2" charset="-122"/>
                          <a:sym typeface="+mn-ea"/>
                        </a:rPr>
                        <a:t>②</a:t>
                      </a:r>
                      <a:r>
                        <a:rPr sz="2200" b="0" u="sng" spc="120" baseline="0">
                          <a:solidFill>
                            <a:srgbClr val="FF0000"/>
                          </a:solidFill>
                          <a:latin typeface="FZFengYaKaiSongS" panose="02000500000000000000" pitchFamily="2" charset="-122"/>
                          <a:ea typeface="FZFengYaKaiSongS" panose="02000500000000000000" pitchFamily="2" charset="-122"/>
                          <a:sym typeface="+mn-ea"/>
                        </a:rPr>
                        <a:t>世界上没有任何两个国家的政体完全一样</a:t>
                      </a:r>
                      <a:r>
                        <a:rPr sz="2200" b="0" u="sng" spc="120" baseline="0">
                          <a:latin typeface="FZFengYaKaiSongS" panose="02000500000000000000" pitchFamily="2" charset="-122"/>
                          <a:ea typeface="FZFengYaKaiSongS" panose="02000500000000000000" pitchFamily="2" charset="-122"/>
                          <a:sym typeface="+mn-ea"/>
                        </a:rPr>
                        <a:t>，由于地理环境、历史渊源、文化传统、人口素质、发展程度等因素的不同，相同国体的国家也会采取不同的政体</a:t>
                      </a:r>
                      <a:r>
                        <a:rPr sz="2200" b="0" spc="120" baseline="0">
                          <a:latin typeface="FZFengYaKaiSongS" panose="02000500000000000000" pitchFamily="2" charset="-122"/>
                          <a:ea typeface="FZFengYaKaiSongS" panose="02000500000000000000" pitchFamily="2" charset="-122"/>
                          <a:sym typeface="+mn-ea"/>
                        </a:rPr>
                        <a:t>。</a:t>
                      </a:r>
                    </a:p>
                    <a:p>
                      <a:pPr marL="0" lvl="0" indent="0" eaLnBrk="1" hangingPunct="1">
                        <a:lnSpc>
                          <a:spcPct val="120000"/>
                        </a:lnSpc>
                      </a:pPr>
                      <a:r>
                        <a:rPr sz="2200" b="0" spc="120" baseline="0">
                          <a:latin typeface="FZFengYaKaiSongS" panose="02000500000000000000" pitchFamily="2" charset="-122"/>
                          <a:ea typeface="FZFengYaKaiSongS" panose="02000500000000000000" pitchFamily="2" charset="-122"/>
                          <a:sym typeface="+mn-ea"/>
                        </a:rPr>
                        <a:t>③</a:t>
                      </a:r>
                      <a:r>
                        <a:rPr sz="2200" b="0" spc="120" baseline="0">
                          <a:solidFill>
                            <a:srgbClr val="FF0000"/>
                          </a:solidFill>
                          <a:latin typeface="FZFengYaKaiSongS" panose="02000500000000000000" pitchFamily="2" charset="-122"/>
                          <a:ea typeface="FZFengYaKaiSongS" panose="02000500000000000000" pitchFamily="2" charset="-122"/>
                          <a:sym typeface="+mn-ea"/>
                        </a:rPr>
                        <a:t>现代国家，大都实行</a:t>
                      </a:r>
                      <a:r>
                        <a:rPr sz="2200" b="0" spc="120" baseline="0">
                          <a:solidFill>
                            <a:srgbClr val="FF0000"/>
                          </a:solidFill>
                          <a:highlight>
                            <a:srgbClr val="FFFF00"/>
                          </a:highlight>
                          <a:latin typeface="FZFengYaKaiSongS" panose="02000500000000000000" pitchFamily="2" charset="-122"/>
                          <a:ea typeface="FZFengYaKaiSongS" panose="02000500000000000000" pitchFamily="2" charset="-122"/>
                          <a:sym typeface="+mn-ea"/>
                        </a:rPr>
                        <a:t>代议制</a:t>
                      </a:r>
                      <a:r>
                        <a:rPr sz="2200" b="0" spc="120" baseline="0">
                          <a:latin typeface="FZFengYaKaiSongS" panose="02000500000000000000" pitchFamily="2" charset="-122"/>
                          <a:ea typeface="FZFengYaKaiSongS" panose="02000500000000000000" pitchFamily="2" charset="-122"/>
                          <a:sym typeface="+mn-ea"/>
                        </a:rPr>
                        <a:t>，这是现代民主政体的</a:t>
                      </a:r>
                      <a:r>
                        <a:rPr sz="2200" b="0" spc="120" baseline="0">
                          <a:solidFill>
                            <a:srgbClr val="FF0000"/>
                          </a:solidFill>
                          <a:latin typeface="FZFengYaKaiSongS" panose="02000500000000000000" pitchFamily="2" charset="-122"/>
                          <a:ea typeface="FZFengYaKaiSongS" panose="02000500000000000000" pitchFamily="2" charset="-122"/>
                          <a:sym typeface="+mn-ea"/>
                        </a:rPr>
                        <a:t>共同特征</a:t>
                      </a:r>
                      <a:r>
                        <a:rPr sz="2200" b="0" spc="120" baseline="0">
                          <a:latin typeface="FZFengYaKaiSongS" panose="02000500000000000000" pitchFamily="2" charset="-122"/>
                          <a:ea typeface="FZFengYaKaiSongS" panose="02000500000000000000" pitchFamily="2" charset="-122"/>
                          <a:sym typeface="+mn-ea"/>
                        </a:rPr>
                        <a:t>。</a:t>
                      </a:r>
                    </a:p>
                  </a:txBody>
                  <a:tcPr marL="91416" marR="91416" marT="45713" marB="45713" anchor="ctr" anchorCtr="1">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hMerge="1">
                  <a:txBody>
                    <a:bodyPr vert="horz" wrap="square"/>
                    <a:lstStyle/>
                    <a:p>
                      <a:endParaRPr/>
                    </a:p>
                  </a:txBody>
                  <a:tcPr>
                    <a:lnR w="12700">
                      <a:miter lim="800000"/>
                    </a:lnR>
                    <a:lnT w="12700">
                      <a:solidFill>
                        <a:schemeClr val="tx1"/>
                      </a:solidFill>
                      <a:miter lim="800000"/>
                    </a:lnT>
                    <a:lnB w="12700">
                      <a:solidFill>
                        <a:schemeClr val="tx1"/>
                      </a:solidFill>
                      <a:miter lim="800000"/>
                    </a:lnB>
                  </a:tcPr>
                </a:tc>
                <a:extLst>
                  <a:ext uri="{0D108BD9-81ED-4DB2-BD59-A6C34878D82A}">
                    <a16:rowId xmlns:a16="http://schemas.microsoft.com/office/drawing/2014/main" val="10004"/>
                  </a:ext>
                </a:extLst>
              </a:tr>
            </a:tbl>
          </a:graphicData>
        </a:graphic>
      </p:graphicFrame>
      <p:sp>
        <p:nvSpPr>
          <p:cNvPr id="5" name="文本框 4" title="">
            <a:extLst>
              <a:ext uri="{FF2B5EF4-FFF2-40B4-BE49-F238E27FC236}">
                <a16:creationId xmlns:a16="http://schemas.microsoft.com/office/drawing/2014/main" id="{CE2EC68C-D477-9181-CAFF-CCA36CDB4D61}"/>
              </a:ext>
            </a:extLst>
          </p:cNvPr>
          <p:cNvSpPr txBox="1"/>
          <p:nvPr>
            <p:custDataLst>
              <p:tags r:id="rId8"/>
            </p:custDataLst>
          </p:nvPr>
        </p:nvSpPr>
        <p:spPr>
          <a:xfrm>
            <a:off x="8706338" y="4548554"/>
            <a:ext cx="215443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pc="120">
                <a:solidFill>
                  <a:srgbClr val="FF0000"/>
                </a:solidFill>
                <a:latin typeface="FZQiGongXingKaiS" panose="02000500000000000000" pitchFamily="2" charset="-122"/>
                <a:ea typeface="FZQiGongXingKaiS" panose="02000500000000000000" pitchFamily="2" charset="-122"/>
              </a:rPr>
              <a:t>政体的相对独立性</a:t>
            </a:r>
          </a:p>
        </p:txBody>
      </p:sp>
    </p:spTree>
    <p:extLst>
      <p:ext uri="{BB962C8B-B14F-4D97-AF65-F5344CB8AC3E}">
        <p14:creationId xmlns:p14="http://schemas.microsoft.com/office/powerpoint/2010/main" val="14480124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4"/>
                                        </p:tgtEl>
                                        <p:attrNameLst>
                                          <p:attrName>style.visibility</p:attrName>
                                        </p:attrNameLst>
                                      </p:cBhvr>
                                      <p:to>
                                        <p:strVal val="visible"/>
                                      </p:to>
                                    </p:set>
                                    <p:animEffect transition="in" filter="blinds(horizontal)">
                                      <p:cBhvr additive="base">
                                        <p:cTn id="7" dur="500" fill="hold"/>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6" name="表格 5" title="">
            <a:extLst>
              <a:ext uri="{FF2B5EF4-FFF2-40B4-BE49-F238E27FC236}">
                <a16:creationId xmlns:a16="http://schemas.microsoft.com/office/drawing/2014/main" id="{CB1D032E-99D7-8EA5-2D9D-697D9C75408A}"/>
              </a:ext>
            </a:extLst>
          </p:cNvPr>
          <p:cNvGraphicFramePr>
            <a:graphicFrameLocks noGrp="1"/>
          </p:cNvGraphicFramePr>
          <p:nvPr>
            <p:custDataLst>
              <p:tags r:id="rId3"/>
            </p:custDataLst>
            <p:extLst>
              <p:ext uri="{D42A27DB-BD31-4B8C-83A1-F6EECF244321}">
                <p14:modId xmlns:p14="http://schemas.microsoft.com/office/powerpoint/2010/main" val="4245458477"/>
              </p:ext>
            </p:extLst>
          </p:nvPr>
        </p:nvGraphicFramePr>
        <p:xfrm>
          <a:off x="500912" y="1139254"/>
          <a:ext cx="11329424" cy="4616970"/>
        </p:xfrm>
        <a:graphic>
          <a:graphicData uri="http://schemas.openxmlformats.org/drawingml/2006/table">
            <a:tbl>
              <a:tblPr firstRow="1" bandRow="1">
                <a:tableStyleId>{5C22544A-7EE6-4342-B048-85BDC9FD1C3A}</a:tableStyleId>
              </a:tblPr>
              <a:tblGrid>
                <a:gridCol w="2180526">
                  <a:extLst>
                    <a:ext uri="{9D8B030D-6E8A-4147-A177-3AD203B41FA5}">
                      <a16:colId xmlns:a16="http://schemas.microsoft.com/office/drawing/2014/main" val="714121191"/>
                    </a:ext>
                  </a:extLst>
                </a:gridCol>
                <a:gridCol w="4018907">
                  <a:extLst>
                    <a:ext uri="{9D8B030D-6E8A-4147-A177-3AD203B41FA5}">
                      <a16:colId xmlns:a16="http://schemas.microsoft.com/office/drawing/2014/main" val="1953075888"/>
                    </a:ext>
                  </a:extLst>
                </a:gridCol>
                <a:gridCol w="5129991">
                  <a:extLst>
                    <a:ext uri="{9D8B030D-6E8A-4147-A177-3AD203B41FA5}">
                      <a16:colId xmlns:a16="http://schemas.microsoft.com/office/drawing/2014/main" val="3021112138"/>
                    </a:ext>
                  </a:extLst>
                </a:gridCol>
              </a:tblGrid>
              <a:tr h="679006">
                <a:tc gridSpan="3">
                  <a:txBody>
                    <a:bodyPr vert="horz" wrap="square"/>
                    <a:lstStyle/>
                    <a:p>
                      <a:pPr algn="ctr"/>
                      <a:r>
                        <a:rPr lang="zh-CN" altLang="en-US" sz="2400" b="0" spc="120" baseline="0">
                          <a:solidFill>
                            <a:schemeClr val="tx1"/>
                          </a:solidFill>
                          <a:latin typeface="ZiKuTangQingKaiS" panose="02000500000000000000" pitchFamily="2" charset="-122"/>
                          <a:ea typeface="ZiKuTangQingKaiS" panose="02000500000000000000" pitchFamily="2" charset="-122"/>
                        </a:rPr>
                        <a:t>当今世界的主要国家类型</a:t>
                      </a:r>
                    </a:p>
                  </a:txBody>
                  <a:tcPr anchor="ctr">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hMerge="1">
                  <a:txBody>
                    <a:bodyPr vert="horz" wrap="square"/>
                    <a:lstStyle/>
                    <a:p>
                      <a:endParaRPr lang="zh-CN" altLang="en-US"/>
                    </a:p>
                  </a:txBody>
                  <a:tcPr/>
                </a:tc>
                <a:tc hMerge="1">
                  <a:txBody>
                    <a:bodyPr vert="horz" wrap="square"/>
                    <a:lstStyle/>
                    <a:p>
                      <a:endParaRPr lang="zh-CN" altLang="en-US"/>
                    </a:p>
                  </a:txBody>
                  <a:tcPr/>
                </a:tc>
                <a:extLst>
                  <a:ext uri="{0D108BD9-81ED-4DB2-BD59-A6C34878D82A}">
                    <a16:rowId xmlns:a16="http://schemas.microsoft.com/office/drawing/2014/main" val="1144575276"/>
                  </a:ext>
                </a:extLst>
              </a:tr>
              <a:tr h="1241895">
                <a:tc>
                  <a:txBody>
                    <a:bodyPr vert="horz" wrap="square"/>
                    <a:lstStyle/>
                    <a:p>
                      <a:pPr algn="ctr"/>
                      <a:r>
                        <a:rPr lang="zh-CN" altLang="en-US" sz="2600">
                          <a:solidFill>
                            <a:schemeClr val="tx1"/>
                          </a:solidFill>
                          <a:latin typeface="FZHanWenZhengKaiS" panose="02000500000000000000" pitchFamily="2" charset="-122"/>
                          <a:ea typeface="FZHanWenZhengKaiS" panose="02000500000000000000" pitchFamily="2" charset="-122"/>
                        </a:rPr>
                        <a:t>国体</a:t>
                      </a:r>
                    </a:p>
                  </a:txBody>
                  <a:tcPr anchor="ctr">
                    <a:lnL w="19050" cap="flat" cmpd="sng" algn="ctr">
                      <a:solidFill>
                        <a:schemeClr val="tx1"/>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lnSpc>
                          <a:spcPct val="120000"/>
                        </a:lnSpc>
                      </a:pPr>
                      <a:r>
                        <a:rPr lang="zh-CN" altLang="en-US" sz="2600">
                          <a:solidFill>
                            <a:schemeClr val="tx1"/>
                          </a:solidFill>
                          <a:latin typeface="FZHanWenZhengKaiS" panose="02000500000000000000" pitchFamily="2" charset="-122"/>
                          <a:ea typeface="FZHanWenZhengKaiS" panose="02000500000000000000" pitchFamily="2" charset="-122"/>
                        </a:rPr>
                        <a:t>社会主义国家</a:t>
                      </a:r>
                    </a:p>
                  </a:txBody>
                  <a:tcPr anchor="ctr">
                    <a:lnL w="63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lnSpc>
                          <a:spcPct val="120000"/>
                        </a:lnSpc>
                      </a:pPr>
                      <a:r>
                        <a:rPr lang="zh-CN" altLang="en-US" sz="2600">
                          <a:solidFill>
                            <a:schemeClr val="tx1"/>
                          </a:solidFill>
                          <a:latin typeface="FZHanWenZhengKaiS" panose="02000500000000000000" pitchFamily="2" charset="-122"/>
                          <a:ea typeface="FZHanWenZhengKaiS" panose="02000500000000000000" pitchFamily="2" charset="-122"/>
                        </a:rPr>
                        <a:t>资本主义国家</a:t>
                      </a:r>
                    </a:p>
                  </a:txBody>
                  <a:tcPr anchor="ctr">
                    <a:lnL w="6350" cap="flat" cmpd="sng" algn="ctr">
                      <a:solidFill>
                        <a:schemeClr val="tx1">
                          <a:lumMod val="65000"/>
                          <a:lumOff val="35000"/>
                        </a:schemeClr>
                      </a:solidFill>
                      <a:prstDash val="solid"/>
                      <a:round/>
                      <a:headEnd type="none" w="med" len="med"/>
                      <a:tailEnd type="none" w="med" len="med"/>
                    </a:lnL>
                    <a:lnR w="19050" cap="flat" cmpd="sng" algn="ctr">
                      <a:solidFill>
                        <a:schemeClr val="tx1"/>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extLst>
                  <a:ext uri="{0D108BD9-81ED-4DB2-BD59-A6C34878D82A}">
                    <a16:rowId xmlns:a16="http://schemas.microsoft.com/office/drawing/2014/main" val="3193549054"/>
                  </a:ext>
                </a:extLst>
              </a:tr>
              <a:tr h="2696069">
                <a:tc>
                  <a:txBody>
                    <a:bodyPr vert="horz" wrap="square"/>
                    <a:lstStyle/>
                    <a:p>
                      <a:pPr algn="ctr"/>
                      <a:r>
                        <a:rPr lang="zh-CN" altLang="en-US" sz="2600">
                          <a:solidFill>
                            <a:schemeClr val="tx1"/>
                          </a:solidFill>
                          <a:latin typeface="FZHanWenZhengKaiS" panose="02000500000000000000" pitchFamily="2" charset="-122"/>
                          <a:ea typeface="FZHanWenZhengKaiS" panose="02000500000000000000" pitchFamily="2" charset="-122"/>
                        </a:rPr>
                        <a:t>政体</a:t>
                      </a:r>
                    </a:p>
                  </a:txBody>
                  <a:tcPr anchor="ctr">
                    <a:lnL w="19050" cap="flat" cmpd="sng" algn="ctr">
                      <a:solidFill>
                        <a:schemeClr val="tx1"/>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ctr">
                        <a:lnSpc>
                          <a:spcPct val="120000"/>
                        </a:lnSpc>
                      </a:pPr>
                      <a:r>
                        <a:rPr lang="zh-CN" altLang="en-US" sz="2600">
                          <a:solidFill>
                            <a:schemeClr val="tx1"/>
                          </a:solidFill>
                          <a:latin typeface="FZHanWenZhengKaiS" panose="02000500000000000000" pitchFamily="2" charset="-122"/>
                          <a:ea typeface="FZHanWenZhengKaiS" panose="02000500000000000000" pitchFamily="2" charset="-122"/>
                        </a:rPr>
                        <a:t>人民代表大会制度</a:t>
                      </a:r>
                      <a:endParaRPr lang="en-US" altLang="zh-CN" sz="2600">
                        <a:solidFill>
                          <a:schemeClr val="tx1"/>
                        </a:solidFill>
                        <a:latin typeface="FZHanWenZhengKaiS" panose="02000500000000000000" pitchFamily="2" charset="-122"/>
                        <a:ea typeface="FZHanWenZhengKaiS" panose="02000500000000000000" pitchFamily="2" charset="-122"/>
                      </a:endParaRPr>
                    </a:p>
                    <a:p>
                      <a:pPr algn="ctr">
                        <a:lnSpc>
                          <a:spcPct val="120000"/>
                        </a:lnSpc>
                      </a:pPr>
                      <a:r>
                        <a:rPr lang="zh-CN" altLang="en-US" sz="2600">
                          <a:solidFill>
                            <a:schemeClr val="tx1"/>
                          </a:solidFill>
                          <a:latin typeface="FZHanWenZhengKaiS" panose="02000500000000000000" pitchFamily="2" charset="-122"/>
                          <a:ea typeface="FZHanWenZhengKaiS" panose="02000500000000000000" pitchFamily="2" charset="-122"/>
                        </a:rPr>
                        <a:t>（民主共和制）</a:t>
                      </a:r>
                    </a:p>
                  </a:txBody>
                  <a:tcPr anchor="ctr">
                    <a:lnL w="63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marL="285750" indent="-285750" algn="ctr">
                        <a:lnSpc>
                          <a:spcPct val="120000"/>
                        </a:lnSpc>
                        <a:buFont typeface="Arial" pitchFamily="34" charset="0"/>
                        <a:buChar char="•"/>
                      </a:pPr>
                      <a:r>
                        <a:rPr lang="zh-CN" altLang="en-US" sz="2600">
                          <a:solidFill>
                            <a:schemeClr val="tx1"/>
                          </a:solidFill>
                          <a:latin typeface="FZHanWenZhengKaiS" panose="02000500000000000000" pitchFamily="2" charset="-122"/>
                          <a:ea typeface="FZHanWenZhengKaiS" panose="02000500000000000000" pitchFamily="2" charset="-122"/>
                        </a:rPr>
                        <a:t>（</a:t>
                      </a:r>
                      <a:r>
                        <a:rPr lang="en-US" altLang="zh-CN" sz="2600">
                          <a:solidFill>
                            <a:schemeClr val="tx1"/>
                          </a:solidFill>
                          <a:latin typeface="FZHanWenZhengKaiS" panose="02000500000000000000" pitchFamily="2" charset="-122"/>
                          <a:ea typeface="FZHanWenZhengKaiS" panose="02000500000000000000" pitchFamily="2" charset="-122"/>
                        </a:rPr>
                        <a:t>P9</a:t>
                      </a:r>
                      <a:r>
                        <a:rPr lang="zh-CN" altLang="en-US" sz="2600">
                          <a:solidFill>
                            <a:schemeClr val="tx1"/>
                          </a:solidFill>
                          <a:latin typeface="FZHanWenZhengKaiS" panose="02000500000000000000" pitchFamily="2" charset="-122"/>
                          <a:ea typeface="FZHanWenZhengKaiS" panose="02000500000000000000" pitchFamily="2" charset="-122"/>
                        </a:rPr>
                        <a:t>）国家权力机关与国家元首的产生方式及职权范围来看，分为民主共和制和君主立宪制；</a:t>
                      </a:r>
                      <a:endParaRPr lang="en-US" altLang="zh-CN" sz="2600">
                        <a:solidFill>
                          <a:schemeClr val="tx1"/>
                        </a:solidFill>
                        <a:latin typeface="FZHanWenZhengKaiS" panose="02000500000000000000" pitchFamily="2" charset="-122"/>
                        <a:ea typeface="FZHanWenZhengKaiS" panose="02000500000000000000" pitchFamily="2" charset="-122"/>
                      </a:endParaRPr>
                    </a:p>
                    <a:p>
                      <a:pPr marL="285750" indent="-285750" algn="ctr">
                        <a:lnSpc>
                          <a:spcPct val="120000"/>
                        </a:lnSpc>
                        <a:buFont typeface="Arial" pitchFamily="34" charset="0"/>
                        <a:buChar char="•"/>
                      </a:pPr>
                      <a:r>
                        <a:rPr lang="zh-CN" altLang="en-US" sz="2600">
                          <a:solidFill>
                            <a:schemeClr val="tx1"/>
                          </a:solidFill>
                          <a:highlight>
                            <a:srgbClr val="FFFF00"/>
                          </a:highlight>
                          <a:latin typeface="FZHanWenZhengKaiS" panose="02000500000000000000" pitchFamily="2" charset="-122"/>
                          <a:ea typeface="FZHanWenZhengKaiS" panose="02000500000000000000" pitchFamily="2" charset="-122"/>
                        </a:rPr>
                        <a:t>（</a:t>
                      </a:r>
                      <a:r>
                        <a:rPr lang="en-US" altLang="zh-CN" sz="2600">
                          <a:solidFill>
                            <a:schemeClr val="tx1"/>
                          </a:solidFill>
                          <a:highlight>
                            <a:srgbClr val="FFFF00"/>
                          </a:highlight>
                          <a:latin typeface="FZHanWenZhengKaiS" panose="02000500000000000000" pitchFamily="2" charset="-122"/>
                          <a:ea typeface="FZHanWenZhengKaiS" panose="02000500000000000000" pitchFamily="2" charset="-122"/>
                        </a:rPr>
                        <a:t>P10</a:t>
                      </a:r>
                      <a:r>
                        <a:rPr lang="zh-CN" altLang="en-US" sz="2600">
                          <a:solidFill>
                            <a:schemeClr val="tx1"/>
                          </a:solidFill>
                          <a:highlight>
                            <a:srgbClr val="FFFF00"/>
                          </a:highlight>
                          <a:latin typeface="FZHanWenZhengKaiS" panose="02000500000000000000" pitchFamily="2" charset="-122"/>
                          <a:ea typeface="FZHanWenZhengKaiS" panose="02000500000000000000" pitchFamily="2" charset="-122"/>
                        </a:rPr>
                        <a:t>）立法机关和行政机关的关系</a:t>
                      </a:r>
                      <a:r>
                        <a:rPr lang="zh-CN" altLang="en-US" sz="2600">
                          <a:solidFill>
                            <a:schemeClr val="tx1"/>
                          </a:solidFill>
                          <a:latin typeface="FZHanWenZhengKaiS" panose="02000500000000000000" pitchFamily="2" charset="-122"/>
                          <a:ea typeface="FZHanWenZhengKaiS" panose="02000500000000000000" pitchFamily="2" charset="-122"/>
                        </a:rPr>
                        <a:t>，分为议会制和总统制</a:t>
                      </a:r>
                    </a:p>
                  </a:txBody>
                  <a:tcPr anchor="ctr">
                    <a:lnL w="6350" cap="flat" cmpd="sng" algn="ctr">
                      <a:solidFill>
                        <a:schemeClr val="tx1">
                          <a:lumMod val="65000"/>
                          <a:lumOff val="35000"/>
                        </a:schemeClr>
                      </a:solidFill>
                      <a:prstDash val="solid"/>
                      <a:round/>
                      <a:headEnd type="none" w="med" len="med"/>
                      <a:tailEnd type="none" w="med" len="med"/>
                    </a:lnL>
                    <a:lnR w="19050" cap="flat" cmpd="sng" algn="ctr">
                      <a:solidFill>
                        <a:schemeClr val="tx1"/>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16589317"/>
                  </a:ext>
                </a:extLst>
              </a:tr>
            </a:tbl>
          </a:graphicData>
        </a:graphic>
      </p:graphicFrame>
      <p:grpSp>
        <p:nvGrpSpPr>
          <p:cNvPr id="8" name="组合 7" title="">
            <a:extLst>
              <a:ext uri="{FF2B5EF4-FFF2-40B4-BE49-F238E27FC236}">
                <a16:creationId xmlns:a16="http://schemas.microsoft.com/office/drawing/2014/main" id="{223CE455-E7B9-02BC-158E-286BB868D5A8}"/>
              </a:ext>
            </a:extLst>
          </p:cNvPr>
          <p:cNvGrpSpPr/>
          <p:nvPr>
            <p:custDataLst>
              <p:tags r:id="rId4"/>
            </p:custDataLst>
          </p:nvPr>
        </p:nvGrpSpPr>
        <p:grpSpPr>
          <a:xfrm>
            <a:off x="407873" y="165183"/>
            <a:ext cx="11352839" cy="704697"/>
            <a:chOff x="407873" y="165183"/>
            <a:chExt cx="11352839" cy="704697"/>
          </a:xfrm>
        </p:grpSpPr>
        <p:sp>
          <p:nvSpPr>
            <p:cNvPr id="9" name="文本框 8">
              <a:extLst>
                <a:ext uri="{FF2B5EF4-FFF2-40B4-BE49-F238E27FC236}">
                  <a16:creationId xmlns:a16="http://schemas.microsoft.com/office/drawing/2014/main" id="{6E6ABC55-FA26-F04E-5074-85A9C39E5DA2}"/>
                </a:ext>
              </a:extLst>
            </p:cNvPr>
            <p:cNvSpPr txBox="1"/>
            <p:nvPr>
              <p:custDataLst>
                <p:tags r:id="rId5"/>
              </p:custDataLst>
            </p:nvPr>
          </p:nvSpPr>
          <p:spPr>
            <a:xfrm>
              <a:off x="407873" y="165183"/>
              <a:ext cx="6571030"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200" spc="120">
                  <a:latin typeface="ZiKuTangQingKaiS" panose="02000500000000000000" pitchFamily="2" charset="-122"/>
                  <a:ea typeface="ZiKuTangQingKaiS" panose="02000500000000000000" pitchFamily="2" charset="-122"/>
                </a:rPr>
                <a:t>三、国家的政权组织形式（政体）</a:t>
              </a:r>
            </a:p>
          </p:txBody>
        </p:sp>
        <p:cxnSp>
          <p:nvCxnSpPr>
            <p:cNvPr id="10" name="直线连接符 9">
              <a:extLst>
                <a:ext uri="{FF2B5EF4-FFF2-40B4-BE49-F238E27FC236}">
                  <a16:creationId xmlns:a16="http://schemas.microsoft.com/office/drawing/2014/main" id="{6B2FEF6A-96F0-4034-AF94-53079C5280BC}"/>
                </a:ext>
              </a:extLst>
            </p:cNvPr>
            <p:cNvCxnSpPr/>
            <p:nvPr>
              <p:custDataLst>
                <p:tags r:id="rId6"/>
              </p:custDataLst>
            </p:nvPr>
          </p:nvCxnSpPr>
          <p:spPr>
            <a:xfrm>
              <a:off x="431287" y="869880"/>
              <a:ext cx="113294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4971124"/>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a:extLst>
              <a:ext uri="{FF2B5EF4-FFF2-40B4-BE49-F238E27FC236}">
                <a16:creationId xmlns:a16="http://schemas.microsoft.com/office/drawing/2014/main" id="{14E18066-910D-B4A2-7190-C565D35413E1}"/>
              </a:ext>
            </a:extLst>
          </p:cNvPr>
          <p:cNvSpPr txBox="1"/>
          <p:nvPr>
            <p:custDataLst>
              <p:tags r:id="rId3"/>
            </p:custDataLst>
          </p:nvPr>
        </p:nvSpPr>
        <p:spPr>
          <a:xfrm>
            <a:off x="0" y="2677512"/>
            <a:ext cx="1750423" cy="139448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kumimoji="1" lang="zh-CN" altLang="en-US" sz="2400" spc="120">
                <a:latin typeface="ZiKuTangQingKaiS" panose="02000500000000000000" pitchFamily="2" charset="-122"/>
                <a:ea typeface="ZiKuTangQingKaiS" panose="02000500000000000000" pitchFamily="2" charset="-122"/>
              </a:rPr>
              <a:t>国家元首产生方式及任期</a:t>
            </a:r>
          </a:p>
        </p:txBody>
      </p:sp>
      <p:sp>
        <p:nvSpPr>
          <p:cNvPr id="5" name="文本框 4" title="">
            <a:extLst>
              <a:ext uri="{FF2B5EF4-FFF2-40B4-BE49-F238E27FC236}">
                <a16:creationId xmlns:a16="http://schemas.microsoft.com/office/drawing/2014/main" id="{B36EE370-EBD8-B8EE-E532-5E327D9438C9}"/>
              </a:ext>
            </a:extLst>
          </p:cNvPr>
          <p:cNvSpPr txBox="1"/>
          <p:nvPr>
            <p:custDataLst>
              <p:tags r:id="rId4"/>
            </p:custDataLst>
          </p:nvPr>
        </p:nvSpPr>
        <p:spPr>
          <a:xfrm>
            <a:off x="10569290" y="1957315"/>
            <a:ext cx="1593668" cy="27161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kumimoji="1" lang="zh-CN" altLang="en-US" sz="2400" spc="120">
                <a:latin typeface="ZiKuTangQingKaiS" panose="02000500000000000000" pitchFamily="2" charset="-122"/>
                <a:ea typeface="ZiKuTangQingKaiS" panose="02000500000000000000" pitchFamily="2" charset="-122"/>
              </a:rPr>
              <a:t>立法机关（议会</a:t>
            </a:r>
            <a:r>
              <a:rPr kumimoji="1" lang="en-US" altLang="zh-CN" sz="2400" spc="120">
                <a:latin typeface="ZiKuTangQingKaiS" panose="02000500000000000000" pitchFamily="2" charset="-122"/>
                <a:ea typeface="ZiKuTangQingKaiS" panose="02000500000000000000" pitchFamily="2" charset="-122"/>
              </a:rPr>
              <a:t>/</a:t>
            </a:r>
            <a:r>
              <a:rPr kumimoji="1" lang="zh-CN" altLang="en-US" sz="2400" spc="120">
                <a:latin typeface="ZiKuTangQingKaiS" panose="02000500000000000000" pitchFamily="2" charset="-122"/>
                <a:ea typeface="ZiKuTangQingKaiS" panose="02000500000000000000" pitchFamily="2" charset="-122"/>
              </a:rPr>
              <a:t>国会）与行政机关（政府）关系</a:t>
            </a:r>
          </a:p>
        </p:txBody>
      </p:sp>
      <p:sp>
        <p:nvSpPr>
          <p:cNvPr id="6" name="文本框 5" title="">
            <a:extLst>
              <a:ext uri="{FF2B5EF4-FFF2-40B4-BE49-F238E27FC236}">
                <a16:creationId xmlns:a16="http://schemas.microsoft.com/office/drawing/2014/main" id="{2F8382E8-F885-7C85-4D2A-D646F5603B31}"/>
              </a:ext>
            </a:extLst>
          </p:cNvPr>
          <p:cNvSpPr txBox="1"/>
          <p:nvPr>
            <p:custDataLst>
              <p:tags r:id="rId5"/>
            </p:custDataLst>
          </p:nvPr>
        </p:nvSpPr>
        <p:spPr>
          <a:xfrm>
            <a:off x="1677338" y="789170"/>
            <a:ext cx="1928733"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ZiKuTangQingKaiS" panose="02000500000000000000" pitchFamily="2" charset="-122"/>
                <a:ea typeface="ZiKuTangQingKaiS" panose="02000500000000000000" pitchFamily="2" charset="-122"/>
              </a:rPr>
              <a:t>君主立宪制</a:t>
            </a:r>
          </a:p>
        </p:txBody>
      </p:sp>
      <p:sp>
        <p:nvSpPr>
          <p:cNvPr id="7" name="文本框 6" title="">
            <a:extLst>
              <a:ext uri="{FF2B5EF4-FFF2-40B4-BE49-F238E27FC236}">
                <a16:creationId xmlns:a16="http://schemas.microsoft.com/office/drawing/2014/main" id="{B196E419-EB34-2DD3-9B33-C20B1619EB65}"/>
              </a:ext>
            </a:extLst>
          </p:cNvPr>
          <p:cNvSpPr txBox="1"/>
          <p:nvPr>
            <p:custDataLst>
              <p:tags r:id="rId6"/>
            </p:custDataLst>
          </p:nvPr>
        </p:nvSpPr>
        <p:spPr>
          <a:xfrm>
            <a:off x="1738956" y="4917196"/>
            <a:ext cx="1928733"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ZiKuTangQingKaiS" panose="02000500000000000000" pitchFamily="2" charset="-122"/>
                <a:ea typeface="ZiKuTangQingKaiS" panose="02000500000000000000" pitchFamily="2" charset="-122"/>
              </a:rPr>
              <a:t>民主共和制</a:t>
            </a:r>
          </a:p>
        </p:txBody>
      </p:sp>
      <p:sp>
        <p:nvSpPr>
          <p:cNvPr id="8" name="文本框 7" title="">
            <a:extLst>
              <a:ext uri="{FF2B5EF4-FFF2-40B4-BE49-F238E27FC236}">
                <a16:creationId xmlns:a16="http://schemas.microsoft.com/office/drawing/2014/main" id="{216F66E9-EBAB-A75F-A6F0-81A9F566B533}"/>
              </a:ext>
            </a:extLst>
          </p:cNvPr>
          <p:cNvSpPr txBox="1"/>
          <p:nvPr>
            <p:custDataLst>
              <p:tags r:id="rId7"/>
            </p:custDataLst>
          </p:nvPr>
        </p:nvSpPr>
        <p:spPr>
          <a:xfrm>
            <a:off x="9061501" y="789170"/>
            <a:ext cx="1231106"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ZiKuTangQingKaiS" panose="02000500000000000000" pitchFamily="2" charset="-122"/>
                <a:ea typeface="ZiKuTangQingKaiS" panose="02000500000000000000" pitchFamily="2" charset="-122"/>
              </a:rPr>
              <a:t>议会制</a:t>
            </a:r>
          </a:p>
        </p:txBody>
      </p:sp>
      <p:sp>
        <p:nvSpPr>
          <p:cNvPr id="9" name="文本框 8" title="">
            <a:extLst>
              <a:ext uri="{FF2B5EF4-FFF2-40B4-BE49-F238E27FC236}">
                <a16:creationId xmlns:a16="http://schemas.microsoft.com/office/drawing/2014/main" id="{FB60D583-C33A-99AF-61B1-7858428C495B}"/>
              </a:ext>
            </a:extLst>
          </p:cNvPr>
          <p:cNvSpPr txBox="1"/>
          <p:nvPr>
            <p:custDataLst>
              <p:tags r:id="rId8"/>
            </p:custDataLst>
          </p:nvPr>
        </p:nvSpPr>
        <p:spPr>
          <a:xfrm>
            <a:off x="9061501" y="4917196"/>
            <a:ext cx="1231106"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ZiKuTangQingKaiS" panose="02000500000000000000" pitchFamily="2" charset="-122"/>
                <a:ea typeface="ZiKuTangQingKaiS" panose="02000500000000000000" pitchFamily="2" charset="-122"/>
              </a:rPr>
              <a:t>总统制</a:t>
            </a:r>
          </a:p>
        </p:txBody>
      </p:sp>
      <p:sp>
        <p:nvSpPr>
          <p:cNvPr id="10" name="文本框 9" title="">
            <a:extLst>
              <a:ext uri="{FF2B5EF4-FFF2-40B4-BE49-F238E27FC236}">
                <a16:creationId xmlns:a16="http://schemas.microsoft.com/office/drawing/2014/main" id="{7D15B5E0-F765-7C97-0606-4BB4B581CD6F}"/>
              </a:ext>
            </a:extLst>
          </p:cNvPr>
          <p:cNvSpPr txBox="1"/>
          <p:nvPr>
            <p:custDataLst>
              <p:tags r:id="rId9"/>
            </p:custDataLst>
          </p:nvPr>
        </p:nvSpPr>
        <p:spPr>
          <a:xfrm>
            <a:off x="1748033" y="1346103"/>
            <a:ext cx="1799650"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spc="120">
                <a:latin typeface="FZHanWenZhengKaiS" panose="02000500000000000000" pitchFamily="2" charset="-122"/>
                <a:ea typeface="FZHanWenZhengKaiS" panose="02000500000000000000" pitchFamily="2" charset="-122"/>
              </a:rPr>
              <a:t>国家元首世袭，无任期限制，是君主</a:t>
            </a:r>
          </a:p>
        </p:txBody>
      </p:sp>
      <p:sp>
        <p:nvSpPr>
          <p:cNvPr id="11" name="文本框 10" title="">
            <a:extLst>
              <a:ext uri="{FF2B5EF4-FFF2-40B4-BE49-F238E27FC236}">
                <a16:creationId xmlns:a16="http://schemas.microsoft.com/office/drawing/2014/main" id="{1149D182-563F-F566-A0AC-ED852B5A453C}"/>
              </a:ext>
            </a:extLst>
          </p:cNvPr>
          <p:cNvSpPr txBox="1"/>
          <p:nvPr>
            <p:custDataLst>
              <p:tags r:id="rId10"/>
            </p:custDataLst>
          </p:nvPr>
        </p:nvSpPr>
        <p:spPr>
          <a:xfrm>
            <a:off x="1708147" y="5474129"/>
            <a:ext cx="1927037"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spc="120">
                <a:latin typeface="FZHanWenZhengKaiS" panose="02000500000000000000" pitchFamily="2" charset="-122"/>
                <a:ea typeface="FZHanWenZhengKaiS" panose="02000500000000000000" pitchFamily="2" charset="-122"/>
              </a:rPr>
              <a:t>国家元首选举产生，有任期限制，是主席（中）或总统</a:t>
            </a:r>
          </a:p>
        </p:txBody>
      </p:sp>
      <p:cxnSp>
        <p:nvCxnSpPr>
          <p:cNvPr id="13" name="直线连接符 12" title="">
            <a:extLst>
              <a:ext uri="{FF2B5EF4-FFF2-40B4-BE49-F238E27FC236}">
                <a16:creationId xmlns:a16="http://schemas.microsoft.com/office/drawing/2014/main" id="{856BBB2F-0C7E-54B3-1D13-42DB2AFD9289}"/>
              </a:ext>
            </a:extLst>
          </p:cNvPr>
          <p:cNvCxnSpPr>
            <a:stCxn id="6" idx="3"/>
            <a:endCxn id="8" idx="1"/>
          </p:cNvCxnSpPr>
          <p:nvPr>
            <p:custDataLst>
              <p:tags r:id="rId11"/>
            </p:custDataLst>
          </p:nvPr>
        </p:nvCxnSpPr>
        <p:spPr>
          <a:xfrm>
            <a:off x="3606071" y="1035392"/>
            <a:ext cx="5455430"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 name="直线连接符 13" title="">
            <a:extLst>
              <a:ext uri="{FF2B5EF4-FFF2-40B4-BE49-F238E27FC236}">
                <a16:creationId xmlns:a16="http://schemas.microsoft.com/office/drawing/2014/main" id="{CE3D5AA3-1A33-8441-BD1E-B54C72772755}"/>
              </a:ext>
            </a:extLst>
          </p:cNvPr>
          <p:cNvCxnSpPr>
            <a:stCxn id="7" idx="3"/>
            <a:endCxn id="8" idx="1"/>
          </p:cNvCxnSpPr>
          <p:nvPr>
            <p:custDataLst>
              <p:tags r:id="rId12"/>
            </p:custDataLst>
          </p:nvPr>
        </p:nvCxnSpPr>
        <p:spPr>
          <a:xfrm flipV="1">
            <a:off x="3667689" y="1035392"/>
            <a:ext cx="5393812" cy="4128026"/>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7" name="直线连接符 16" title="">
            <a:extLst>
              <a:ext uri="{FF2B5EF4-FFF2-40B4-BE49-F238E27FC236}">
                <a16:creationId xmlns:a16="http://schemas.microsoft.com/office/drawing/2014/main" id="{3EECE529-94E4-77C6-E3CD-C39FBD7F788F}"/>
              </a:ext>
            </a:extLst>
          </p:cNvPr>
          <p:cNvCxnSpPr>
            <a:stCxn id="7" idx="3"/>
            <a:endCxn id="9" idx="1"/>
          </p:cNvCxnSpPr>
          <p:nvPr>
            <p:custDataLst>
              <p:tags r:id="rId13"/>
            </p:custDataLst>
          </p:nvPr>
        </p:nvCxnSpPr>
        <p:spPr>
          <a:xfrm>
            <a:off x="3667689" y="5163418"/>
            <a:ext cx="5393812"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sp>
        <p:nvSpPr>
          <p:cNvPr id="23" name="文本框 22" title="">
            <a:extLst>
              <a:ext uri="{FF2B5EF4-FFF2-40B4-BE49-F238E27FC236}">
                <a16:creationId xmlns:a16="http://schemas.microsoft.com/office/drawing/2014/main" id="{978835C9-53DF-E52C-DF79-FB4E24645A6B}"/>
              </a:ext>
            </a:extLst>
          </p:cNvPr>
          <p:cNvSpPr txBox="1"/>
          <p:nvPr>
            <p:custDataLst>
              <p:tags r:id="rId14"/>
            </p:custDataLst>
          </p:nvPr>
        </p:nvSpPr>
        <p:spPr>
          <a:xfrm>
            <a:off x="8840407" y="1216200"/>
            <a:ext cx="1838729" cy="16312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spc="120">
                <a:latin typeface="FZHanWenZhengKaiS" panose="02000500000000000000" pitchFamily="2" charset="-122"/>
                <a:ea typeface="FZHanWenZhengKaiS" panose="02000500000000000000" pitchFamily="2" charset="-122"/>
              </a:rPr>
              <a:t>议会产生政府首脑（首相、总理）组政府，政府对议会负责</a:t>
            </a:r>
          </a:p>
        </p:txBody>
      </p:sp>
      <p:sp>
        <p:nvSpPr>
          <p:cNvPr id="24" name="文本框 23" title="">
            <a:extLst>
              <a:ext uri="{FF2B5EF4-FFF2-40B4-BE49-F238E27FC236}">
                <a16:creationId xmlns:a16="http://schemas.microsoft.com/office/drawing/2014/main" id="{C978486C-B3AA-20E8-0011-EBB68916E155}"/>
              </a:ext>
            </a:extLst>
          </p:cNvPr>
          <p:cNvSpPr txBox="1"/>
          <p:nvPr>
            <p:custDataLst>
              <p:tags r:id="rId15"/>
            </p:custDataLst>
          </p:nvPr>
        </p:nvSpPr>
        <p:spPr>
          <a:xfrm>
            <a:off x="8752099" y="5474129"/>
            <a:ext cx="1927037"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spc="120">
                <a:latin typeface="FZHanWenZhengKaiS" panose="02000500000000000000" pitchFamily="2" charset="-122"/>
                <a:ea typeface="FZHanWenZhengKaiS" panose="02000500000000000000" pitchFamily="2" charset="-122"/>
              </a:rPr>
              <a:t>选民选总统是政府首脑组政府，总统对选民负责</a:t>
            </a:r>
          </a:p>
        </p:txBody>
      </p:sp>
      <p:cxnSp>
        <p:nvCxnSpPr>
          <p:cNvPr id="26" name="肘形连接符 25" title="">
            <a:extLst>
              <a:ext uri="{FF2B5EF4-FFF2-40B4-BE49-F238E27FC236}">
                <a16:creationId xmlns:a16="http://schemas.microsoft.com/office/drawing/2014/main" id="{975F436E-C574-F2B2-B820-ABEB02845967}"/>
              </a:ext>
            </a:extLst>
          </p:cNvPr>
          <p:cNvCxnSpPr>
            <a:stCxn id="6" idx="1"/>
            <a:endCxn id="7" idx="1"/>
          </p:cNvCxnSpPr>
          <p:nvPr>
            <p:custDataLst>
              <p:tags r:id="rId16"/>
            </p:custDataLst>
          </p:nvPr>
        </p:nvCxnSpPr>
        <p:spPr>
          <a:xfrm rot="10800000" flipH="1" flipV="1">
            <a:off x="1677338" y="1035392"/>
            <a:ext cx="61618" cy="4128026"/>
          </a:xfrm>
          <a:prstGeom prst="bentConnector3">
            <a:avLst>
              <a:gd name="adj1" fmla="val -370995"/>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7" name="肘形连接符 26" title="">
            <a:extLst>
              <a:ext uri="{FF2B5EF4-FFF2-40B4-BE49-F238E27FC236}">
                <a16:creationId xmlns:a16="http://schemas.microsoft.com/office/drawing/2014/main" id="{E91AE661-C06A-03C6-ABA9-965D023650AC}"/>
              </a:ext>
            </a:extLst>
          </p:cNvPr>
          <p:cNvCxnSpPr>
            <a:stCxn id="8" idx="3"/>
            <a:endCxn id="9" idx="3"/>
          </p:cNvCxnSpPr>
          <p:nvPr>
            <p:custDataLst>
              <p:tags r:id="rId17"/>
            </p:custDataLst>
          </p:nvPr>
        </p:nvCxnSpPr>
        <p:spPr>
          <a:xfrm>
            <a:off x="10292607" y="1035392"/>
            <a:ext cx="12700" cy="4128026"/>
          </a:xfrm>
          <a:prstGeom prst="bentConnector3">
            <a:avLst>
              <a:gd name="adj1" fmla="val 1800000"/>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sp>
        <p:nvSpPr>
          <p:cNvPr id="32" name="文本框 31" title="">
            <a:extLst>
              <a:ext uri="{FF2B5EF4-FFF2-40B4-BE49-F238E27FC236}">
                <a16:creationId xmlns:a16="http://schemas.microsoft.com/office/drawing/2014/main" id="{784920BD-F1E9-64BA-A0B8-3026A997ECFD}"/>
              </a:ext>
            </a:extLst>
          </p:cNvPr>
          <p:cNvSpPr txBox="1"/>
          <p:nvPr>
            <p:custDataLst>
              <p:tags r:id="rId18"/>
            </p:custDataLst>
          </p:nvPr>
        </p:nvSpPr>
        <p:spPr>
          <a:xfrm>
            <a:off x="3693116" y="281339"/>
            <a:ext cx="4859833"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a:latin typeface="FZFengYaKaiSongS" panose="02000500000000000000" pitchFamily="2" charset="-122"/>
                <a:ea typeface="FZFengYaKaiSongS" panose="02000500000000000000" pitchFamily="2" charset="-122"/>
              </a:rPr>
              <a:t>（</a:t>
            </a:r>
            <a:r>
              <a:rPr kumimoji="1" lang="en-US" altLang="zh-CN" sz="2000">
                <a:latin typeface="FZFengYaKaiSongS" panose="02000500000000000000" pitchFamily="2" charset="-122"/>
                <a:ea typeface="FZFengYaKaiSongS" panose="02000500000000000000" pitchFamily="2" charset="-122"/>
              </a:rPr>
              <a:t>1</a:t>
            </a:r>
            <a:r>
              <a:rPr kumimoji="1" lang="zh-CN" altLang="en-US" sz="2000">
                <a:latin typeface="FZFengYaKaiSongS" panose="02000500000000000000" pitchFamily="2" charset="-122"/>
                <a:ea typeface="FZFengYaKaiSongS" panose="02000500000000000000" pitchFamily="2" charset="-122"/>
              </a:rPr>
              <a:t>）议会制（君主）立宪制：国家元首是君主（无实权），议会是权力中心，议会产生的政府首脑是首相（有行政权），如英、日</a:t>
            </a:r>
          </a:p>
        </p:txBody>
      </p:sp>
      <p:sp>
        <p:nvSpPr>
          <p:cNvPr id="33" name="文本框 32" title="">
            <a:extLst>
              <a:ext uri="{FF2B5EF4-FFF2-40B4-BE49-F238E27FC236}">
                <a16:creationId xmlns:a16="http://schemas.microsoft.com/office/drawing/2014/main" id="{0B55FD73-78AC-FDD5-506E-B1358A9257FD}"/>
              </a:ext>
            </a:extLst>
          </p:cNvPr>
          <p:cNvSpPr txBox="1"/>
          <p:nvPr>
            <p:custDataLst>
              <p:tags r:id="rId19"/>
            </p:custDataLst>
          </p:nvPr>
        </p:nvSpPr>
        <p:spPr>
          <a:xfrm rot="19384944">
            <a:off x="3732395" y="2513580"/>
            <a:ext cx="4986876"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a:latin typeface="FZFengYaKaiSongS" panose="02000500000000000000" pitchFamily="2" charset="-122"/>
                <a:ea typeface="FZFengYaKaiSongS" panose="02000500000000000000" pitchFamily="2" charset="-122"/>
              </a:rPr>
              <a:t>（</a:t>
            </a:r>
            <a:r>
              <a:rPr kumimoji="1" lang="en-US" altLang="zh-CN" sz="2000">
                <a:latin typeface="FZFengYaKaiSongS" panose="02000500000000000000" pitchFamily="2" charset="-122"/>
                <a:ea typeface="FZFengYaKaiSongS" panose="02000500000000000000" pitchFamily="2" charset="-122"/>
              </a:rPr>
              <a:t>2</a:t>
            </a:r>
            <a:r>
              <a:rPr kumimoji="1" lang="zh-CN" altLang="en-US" sz="2000">
                <a:latin typeface="FZFengYaKaiSongS" panose="02000500000000000000" pitchFamily="2" charset="-122"/>
                <a:ea typeface="FZFengYaKaiSongS" panose="02000500000000000000" pitchFamily="2" charset="-122"/>
              </a:rPr>
              <a:t>）议会制（民主）共和制：国家元首是总统（无实权），议会是权力中心，议会产生的政府首脑是总理（有行政权），如德、印</a:t>
            </a:r>
          </a:p>
        </p:txBody>
      </p:sp>
      <p:sp>
        <p:nvSpPr>
          <p:cNvPr id="34" name="文本框 33" title="">
            <a:extLst>
              <a:ext uri="{FF2B5EF4-FFF2-40B4-BE49-F238E27FC236}">
                <a16:creationId xmlns:a16="http://schemas.microsoft.com/office/drawing/2014/main" id="{A5B02728-FFF3-7F53-786C-AB8A8357B4F4}"/>
              </a:ext>
            </a:extLst>
          </p:cNvPr>
          <p:cNvSpPr txBox="1"/>
          <p:nvPr>
            <p:custDataLst>
              <p:tags r:id="rId20"/>
            </p:custDataLst>
          </p:nvPr>
        </p:nvSpPr>
        <p:spPr>
          <a:xfrm>
            <a:off x="4957598" y="4820783"/>
            <a:ext cx="3742601"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a:latin typeface="FZFengYaKaiSongS" panose="02000500000000000000" pitchFamily="2" charset="-122"/>
                <a:ea typeface="FZFengYaKaiSongS" panose="02000500000000000000" pitchFamily="2" charset="-122"/>
              </a:rPr>
              <a:t>（</a:t>
            </a:r>
            <a:r>
              <a:rPr kumimoji="1" lang="en-US" altLang="zh-CN" sz="2000">
                <a:latin typeface="FZFengYaKaiSongS" panose="02000500000000000000" pitchFamily="2" charset="-122"/>
                <a:ea typeface="FZFengYaKaiSongS" panose="02000500000000000000" pitchFamily="2" charset="-122"/>
              </a:rPr>
              <a:t>3</a:t>
            </a:r>
            <a:r>
              <a:rPr kumimoji="1" lang="zh-CN" altLang="en-US" sz="2000">
                <a:latin typeface="FZFengYaKaiSongS" panose="02000500000000000000" pitchFamily="2" charset="-122"/>
                <a:ea typeface="FZFengYaKaiSongS" panose="02000500000000000000" pitchFamily="2" charset="-122"/>
              </a:rPr>
              <a:t>）总统制：国家元首和政府首脑都是总统（有行政权），如美、韩</a:t>
            </a:r>
          </a:p>
        </p:txBody>
      </p:sp>
      <p:sp>
        <p:nvSpPr>
          <p:cNvPr id="45" name="文本框 44" title="">
            <a:extLst>
              <a:ext uri="{FF2B5EF4-FFF2-40B4-BE49-F238E27FC236}">
                <a16:creationId xmlns:a16="http://schemas.microsoft.com/office/drawing/2014/main" id="{0B116EA5-51F5-72D4-7B4D-7ABEEC79D890}"/>
              </a:ext>
            </a:extLst>
          </p:cNvPr>
          <p:cNvSpPr txBox="1"/>
          <p:nvPr>
            <p:custDataLst>
              <p:tags r:id="rId21"/>
            </p:custDataLst>
          </p:nvPr>
        </p:nvSpPr>
        <p:spPr>
          <a:xfrm>
            <a:off x="169616" y="70782"/>
            <a:ext cx="3185487"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a:latin typeface="ZiKuTangQingKaiS" panose="02000500000000000000" pitchFamily="2" charset="-122"/>
                <a:ea typeface="ZiKuTangQingKaiS" panose="02000500000000000000" pitchFamily="2" charset="-122"/>
              </a:rPr>
              <a:t>资本主义国家的政体</a:t>
            </a:r>
          </a:p>
        </p:txBody>
      </p:sp>
    </p:spTree>
    <p:extLst>
      <p:ext uri="{BB962C8B-B14F-4D97-AF65-F5344CB8AC3E}">
        <p14:creationId xmlns:p14="http://schemas.microsoft.com/office/powerpoint/2010/main" val="327757693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nodeType="click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par>
                                <p:cTn id="23" presetID="1" presetClass="entr" presetSubtype="0" dur="1"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dur="1"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24"/>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p:stCondLst>
                              <p:cond delay="0"/>
                            </p:stCondLst>
                            <p:childTnLst>
                              <p:par>
                                <p:cTn id="37" presetID="1" presetClass="entr" presetSubtype="0" dur="1" fill="hold"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par>
                                <p:cTn id="39" presetID="1" presetClass="entr" presetSubtype="0" dur="1" fill="hold" grpId="0" nodeType="withEffect">
                                  <p:stCondLst>
                                    <p:cond delay="0"/>
                                  </p:stCondLst>
                                  <p:childTnLst>
                                    <p:set>
                                      <p:cBhvr>
                                        <p:cTn id="40" dur="1" fill="hold">
                                          <p:stCondLst>
                                            <p:cond delay="0"/>
                                          </p:stCondLst>
                                        </p:cTn>
                                        <p:tgtEl>
                                          <p:spTgt spid="32"/>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p:stCondLst>
                              <p:cond delay="0"/>
                            </p:stCondLst>
                            <p:childTnLst>
                              <p:par>
                                <p:cTn id="43" presetID="1" presetClass="entr" presetSubtype="0" dur="1" fill="hold" nodeType="clickEffect">
                                  <p:stCondLst>
                                    <p:cond delay="0"/>
                                  </p:stCondLst>
                                  <p:childTnLst>
                                    <p:set>
                                      <p:cBhvr>
                                        <p:cTn id="44" dur="1" fill="hold">
                                          <p:stCondLst>
                                            <p:cond delay="0"/>
                                          </p:stCondLst>
                                        </p:cTn>
                                        <p:tgtEl>
                                          <p:spTgt spid="14"/>
                                        </p:tgtEl>
                                        <p:attrNameLst>
                                          <p:attrName>style.visibility</p:attrName>
                                        </p:attrNameLst>
                                      </p:cBhvr>
                                      <p:to>
                                        <p:strVal val="visible"/>
                                      </p:to>
                                    </p:set>
                                  </p:childTnLst>
                                </p:cTn>
                              </p:par>
                              <p:par>
                                <p:cTn id="45" presetID="1" presetClass="entr" presetSubtype="0" dur="1" fill="hold" grpId="0" nodeType="withEffect">
                                  <p:stCondLst>
                                    <p:cond delay="0"/>
                                  </p:stCondLst>
                                  <p:childTnLst>
                                    <p:set>
                                      <p:cBhvr>
                                        <p:cTn id="46" dur="1" fill="hold">
                                          <p:stCondLst>
                                            <p:cond delay="0"/>
                                          </p:stCondLst>
                                        </p:cTn>
                                        <p:tgtEl>
                                          <p:spTgt spid="33"/>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p:stCondLst>
                              <p:cond delay="0"/>
                            </p:stCondLst>
                            <p:childTnLst>
                              <p:par>
                                <p:cTn id="49" presetID="1" presetClass="entr" presetSubtype="0" dur="1" fill="hold"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par>
                                <p:cTn id="51" presetID="1" presetClass="entr" presetSubtype="0" dur="1" fill="hold" grpId="0" nodeType="withEffect">
                                  <p:stCondLst>
                                    <p:cond delay="0"/>
                                  </p:stCondLst>
                                  <p:childTnLst>
                                    <p:set>
                                      <p:cBhvr>
                                        <p:cTn id="52"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23" grpId="0"/>
      <p:bldP spid="24" grpId="0"/>
      <p:bldP spid="32" grpId="0"/>
      <p:bldP spid="33" grpId="0"/>
      <p:bldP spid="34"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文本框 3" title="">
            <a:extLst>
              <a:ext uri="{FF2B5EF4-FFF2-40B4-BE49-F238E27FC236}">
                <a16:creationId xmlns:a16="http://schemas.microsoft.com/office/drawing/2014/main" id="{43431DF2-41B3-3EDB-994D-82255CD79905}"/>
              </a:ext>
            </a:extLst>
          </p:cNvPr>
          <p:cNvSpPr txBox="1"/>
          <p:nvPr>
            <p:custDataLst>
              <p:tags r:id="rId4"/>
            </p:custDataLst>
          </p:nvPr>
        </p:nvSpPr>
        <p:spPr>
          <a:xfrm>
            <a:off x="287383" y="35347"/>
            <a:ext cx="11344131" cy="247298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kumimoji="1" lang="zh-CN" altLang="en-US" sz="2600" spc="120">
                <a:latin typeface="FZHanWenZhengKaiS" panose="02000500000000000000" pitchFamily="2" charset="-122"/>
                <a:ea typeface="FZHanWenZhengKaiS" panose="02000500000000000000" pitchFamily="2" charset="-122"/>
              </a:rPr>
              <a:t>注：</a:t>
            </a:r>
            <a:endParaRPr kumimoji="1" lang="en-US" altLang="zh-CN" sz="2600" spc="120">
              <a:latin typeface="FZHanWenZhengKaiS" panose="02000500000000000000" pitchFamily="2" charset="-122"/>
              <a:ea typeface="FZHanWenZhengKaiS" panose="02000500000000000000" pitchFamily="2" charset="-122"/>
            </a:endParaRPr>
          </a:p>
          <a:p>
            <a:pPr marL="342900" indent="-342900">
              <a:lnSpc>
                <a:spcPct val="120000"/>
              </a:lnSpc>
              <a:buAutoNum type="arabicPeriod"/>
            </a:pPr>
            <a:r>
              <a:rPr kumimoji="1" lang="zh-CN" altLang="en-US" sz="2600" spc="120">
                <a:latin typeface="FZHanWenZhengKaiS" panose="02000500000000000000" pitchFamily="2" charset="-122"/>
                <a:ea typeface="FZHanWenZhengKaiS" panose="02000500000000000000" pitchFamily="2" charset="-122"/>
              </a:rPr>
              <a:t>国家元首只有主席（中），君主，总统</a:t>
            </a:r>
            <a:endParaRPr kumimoji="1" lang="en-US" altLang="zh-CN" sz="2600" spc="120">
              <a:latin typeface="FZHanWenZhengKaiS" panose="02000500000000000000" pitchFamily="2" charset="-122"/>
              <a:ea typeface="FZHanWenZhengKaiS" panose="02000500000000000000" pitchFamily="2" charset="-122"/>
            </a:endParaRPr>
          </a:p>
          <a:p>
            <a:pPr marL="342900" indent="-342900">
              <a:lnSpc>
                <a:spcPct val="120000"/>
              </a:lnSpc>
              <a:buAutoNum type="arabicPeriod"/>
            </a:pPr>
            <a:r>
              <a:rPr kumimoji="1" lang="zh-CN" altLang="en-US" sz="2600" spc="120">
                <a:latin typeface="FZHanWenZhengKaiS" panose="02000500000000000000" pitchFamily="2" charset="-122"/>
                <a:ea typeface="FZHanWenZhengKaiS" panose="02000500000000000000" pitchFamily="2" charset="-122"/>
              </a:rPr>
              <a:t>有君主，只考虑议会制</a:t>
            </a:r>
            <a:r>
              <a:rPr kumimoji="1" lang="zh-CN" altLang="en-US" sz="2400" spc="120">
                <a:latin typeface="FZHanWenZhengKaiS" panose="02000500000000000000" pitchFamily="2" charset="-122"/>
                <a:ea typeface="FZHanWenZhengKaiS" panose="02000500000000000000" pitchFamily="2" charset="-122"/>
              </a:rPr>
              <a:t>君主立宪</a:t>
            </a:r>
            <a:r>
              <a:rPr kumimoji="1" lang="zh-CN" altLang="en-US" sz="2600" spc="120">
                <a:latin typeface="FZHanWenZhengKaiS" panose="02000500000000000000" pitchFamily="2" charset="-122"/>
                <a:ea typeface="FZHanWenZhengKaiS" panose="02000500000000000000" pitchFamily="2" charset="-122"/>
              </a:rPr>
              <a:t>制</a:t>
            </a:r>
            <a:endParaRPr kumimoji="1" lang="en-US" altLang="zh-CN" sz="2600" spc="120">
              <a:latin typeface="FZHanWenZhengKaiS" panose="02000500000000000000" pitchFamily="2" charset="-122"/>
              <a:ea typeface="FZHanWenZhengKaiS" panose="02000500000000000000" pitchFamily="2" charset="-122"/>
            </a:endParaRPr>
          </a:p>
          <a:p>
            <a:pPr marL="342900" indent="-342900">
              <a:lnSpc>
                <a:spcPct val="120000"/>
              </a:lnSpc>
              <a:buAutoNum type="arabicPeriod"/>
            </a:pPr>
            <a:r>
              <a:rPr kumimoji="1" lang="zh-CN" altLang="en-US" sz="2600" spc="120">
                <a:latin typeface="FZHanWenZhengKaiS" panose="02000500000000000000" pitchFamily="2" charset="-122"/>
                <a:ea typeface="FZHanWenZhengKaiS" panose="02000500000000000000" pitchFamily="2" charset="-122"/>
              </a:rPr>
              <a:t>有议会不一定是议会制，有总统不一定是总统制</a:t>
            </a:r>
            <a:endParaRPr kumimoji="1" lang="en-US" altLang="zh-CN" sz="2600" spc="120">
              <a:latin typeface="FZHanWenZhengKaiS" panose="02000500000000000000" pitchFamily="2" charset="-122"/>
              <a:ea typeface="FZHanWenZhengKaiS" panose="02000500000000000000" pitchFamily="2" charset="-122"/>
            </a:endParaRPr>
          </a:p>
          <a:p>
            <a:pPr marL="342900" indent="-342900">
              <a:lnSpc>
                <a:spcPct val="120000"/>
              </a:lnSpc>
              <a:buAutoNum type="arabicPeriod"/>
            </a:pPr>
            <a:r>
              <a:rPr kumimoji="1" lang="zh-CN" altLang="en-US" sz="2600" spc="120">
                <a:latin typeface="FZHanWenZhengKaiS" panose="02000500000000000000" pitchFamily="2" charset="-122"/>
                <a:ea typeface="FZHanWenZhengKaiS" panose="02000500000000000000" pitchFamily="2" charset="-122"/>
              </a:rPr>
              <a:t>议会作为权力中心产生政府才是议会制，有民选总统组政府才是总统制</a:t>
            </a:r>
          </a:p>
        </p:txBody>
      </p:sp>
      <p:graphicFrame>
        <p:nvGraphicFramePr>
          <p:cNvPr id="2" name="表格 1" title="">
            <a:extLst>
              <a:ext uri="{FF2B5EF4-FFF2-40B4-BE49-F238E27FC236}">
                <a16:creationId xmlns:a16="http://schemas.microsoft.com/office/drawing/2014/main" id="{27DAFB93-1DDA-2467-B6EC-FC526F2EBBCB}"/>
              </a:ext>
            </a:extLst>
          </p:cNvPr>
          <p:cNvGraphicFramePr>
            <a:graphicFrameLocks noGrp="1"/>
          </p:cNvGraphicFramePr>
          <p:nvPr>
            <p:custDataLst>
              <p:tags r:id="rId5"/>
            </p:custDataLst>
            <p:extLst>
              <p:ext uri="{D42A27DB-BD31-4B8C-83A1-F6EECF244321}">
                <p14:modId xmlns:p14="http://schemas.microsoft.com/office/powerpoint/2010/main" val="3103555590"/>
              </p:ext>
            </p:extLst>
          </p:nvPr>
        </p:nvGraphicFramePr>
        <p:xfrm>
          <a:off x="287383" y="2508333"/>
          <a:ext cx="11352099" cy="3004224"/>
        </p:xfrm>
        <a:graphic>
          <a:graphicData uri="http://schemas.openxmlformats.org/drawingml/2006/table">
            <a:tbl>
              <a:tblPr firstRow="1" bandRow="1">
                <a:tableStyleId>{5C22544A-7EE6-4342-B048-85BDC9FD1C3A}</a:tableStyleId>
              </a:tblPr>
              <a:tblGrid>
                <a:gridCol w="1509333">
                  <a:extLst>
                    <a:ext uri="{9D8B030D-6E8A-4147-A177-3AD203B41FA5}">
                      <a16:colId xmlns:a16="http://schemas.microsoft.com/office/drawing/2014/main" val="3536830132"/>
                    </a:ext>
                  </a:extLst>
                </a:gridCol>
                <a:gridCol w="3240505">
                  <a:extLst>
                    <a:ext uri="{9D8B030D-6E8A-4147-A177-3AD203B41FA5}">
                      <a16:colId xmlns:a16="http://schemas.microsoft.com/office/drawing/2014/main" val="1553392022"/>
                    </a:ext>
                  </a:extLst>
                </a:gridCol>
                <a:gridCol w="3433011">
                  <a:extLst>
                    <a:ext uri="{9D8B030D-6E8A-4147-A177-3AD203B41FA5}">
                      <a16:colId xmlns:a16="http://schemas.microsoft.com/office/drawing/2014/main" val="159251921"/>
                    </a:ext>
                  </a:extLst>
                </a:gridCol>
                <a:gridCol w="3169250">
                  <a:extLst>
                    <a:ext uri="{9D8B030D-6E8A-4147-A177-3AD203B41FA5}">
                      <a16:colId xmlns:a16="http://schemas.microsoft.com/office/drawing/2014/main" val="2335662901"/>
                    </a:ext>
                  </a:extLst>
                </a:gridCol>
              </a:tblGrid>
              <a:tr h="535384">
                <a:tc gridSpan="4">
                  <a:txBody>
                    <a:bodyPr vert="horz" wrap="square"/>
                    <a:lstStyle/>
                    <a:p>
                      <a:pPr algn="ctr"/>
                      <a:r>
                        <a:rPr lang="zh-CN" altLang="en-US" sz="2600" b="0" spc="120" baseline="0">
                          <a:solidFill>
                            <a:schemeClr val="tx1"/>
                          </a:solidFill>
                          <a:latin typeface="ZiKuTangQingKaiS" panose="02000500000000000000" pitchFamily="2" charset="-122"/>
                          <a:ea typeface="ZiKuTangQingKaiS" panose="02000500000000000000" pitchFamily="2" charset="-122"/>
                        </a:rPr>
                        <a:t>当代资本主义国家的政体</a:t>
                      </a:r>
                    </a:p>
                  </a:txBody>
                  <a:tcPr>
                    <a:lnL w="19050" cap="flat" cmpd="sng" algn="ctr">
                      <a:solidFill>
                        <a:schemeClr val="tx1">
                          <a:lumMod val="65000"/>
                          <a:lumOff val="35000"/>
                        </a:schemeClr>
                      </a:solidFill>
                      <a:prstDash val="solid"/>
                      <a:round/>
                      <a:headEnd type="none" w="med" len="med"/>
                      <a:tailEnd type="none" w="med" len="med"/>
                    </a:lnL>
                    <a:lnR w="19050" cap="flat" cmpd="sng" algn="ctr">
                      <a:solidFill>
                        <a:schemeClr val="tx1">
                          <a:lumMod val="65000"/>
                          <a:lumOff val="35000"/>
                        </a:schemeClr>
                      </a:solidFill>
                      <a:prstDash val="solid"/>
                      <a:round/>
                      <a:headEnd type="none" w="med" len="med"/>
                      <a:tailEnd type="none" w="med" len="med"/>
                    </a:lnR>
                    <a:lnT w="190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hMerge="1">
                  <a:txBody>
                    <a:bodyPr vert="horz" wrap="square"/>
                    <a:lstStyle/>
                    <a:p>
                      <a:r>
                        <a:rPr lang="zh-CN" altLang="en-US"/>
                        <a:t>当代资本主义国家的政体</a:t>
                      </a:r>
                    </a:p>
                  </a:txBody>
                  <a:tcPr/>
                </a:tc>
                <a:tc hMerge="1">
                  <a:txBody>
                    <a:bodyPr vert="horz" wrap="square"/>
                    <a:lstStyle/>
                    <a:p>
                      <a:endParaRPr lang="zh-CN" altLang="en-US"/>
                    </a:p>
                  </a:txBody>
                  <a:tcPr/>
                </a:tc>
                <a:tc hMerge="1">
                  <a:txBody>
                    <a:bodyPr vert="horz" wrap="square"/>
                    <a:lstStyle/>
                    <a:p>
                      <a:endParaRPr lang="zh-CN" altLang="en-US"/>
                    </a:p>
                  </a:txBody>
                  <a:tcPr/>
                </a:tc>
                <a:extLst>
                  <a:ext uri="{0D108BD9-81ED-4DB2-BD59-A6C34878D82A}">
                    <a16:rowId xmlns:a16="http://schemas.microsoft.com/office/drawing/2014/main" val="2252155748"/>
                  </a:ext>
                </a:extLst>
              </a:tr>
              <a:tr h="509159">
                <a:tc>
                  <a:txBody>
                    <a:bodyPr vert="horz" wrap="square"/>
                    <a:lstStyle/>
                    <a:p>
                      <a:pPr algn="ctr"/>
                      <a:endParaRPr lang="zh-CN" altLang="en-US" sz="2000" spc="120" baseline="0">
                        <a:solidFill>
                          <a:schemeClr val="tx1"/>
                        </a:solidFill>
                        <a:latin typeface="ZiKuTangQingKaiS" panose="02000500000000000000" pitchFamily="2" charset="-122"/>
                        <a:ea typeface="ZiKuTangQingKaiS" panose="02000500000000000000" pitchFamily="2" charset="-122"/>
                      </a:endParaRPr>
                    </a:p>
                  </a:txBody>
                  <a:tcPr anchor="ctr">
                    <a:lnL w="190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r>
                        <a:rPr lang="zh-CN" altLang="en-US" sz="2000" spc="120" baseline="0">
                          <a:solidFill>
                            <a:schemeClr val="tx1"/>
                          </a:solidFill>
                          <a:latin typeface="ZiKuTangQingKaiS" panose="02000500000000000000" pitchFamily="2" charset="-122"/>
                          <a:ea typeface="ZiKuTangQingKaiS" panose="02000500000000000000" pitchFamily="2" charset="-122"/>
                        </a:rPr>
                        <a:t>议会制君主立宪制</a:t>
                      </a:r>
                    </a:p>
                  </a:txBody>
                  <a:tcPr anchor="ctr">
                    <a:lnL w="63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r>
                        <a:rPr lang="zh-CN" altLang="en-US" sz="2000" spc="120" baseline="0">
                          <a:solidFill>
                            <a:schemeClr val="tx1"/>
                          </a:solidFill>
                          <a:latin typeface="ZiKuTangQingKaiS" panose="02000500000000000000" pitchFamily="2" charset="-122"/>
                          <a:ea typeface="ZiKuTangQingKaiS" panose="02000500000000000000" pitchFamily="2" charset="-122"/>
                        </a:rPr>
                        <a:t>议会制（民主）共和制</a:t>
                      </a:r>
                    </a:p>
                  </a:txBody>
                  <a:tcPr anchor="ctr">
                    <a:lnL w="63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r>
                        <a:rPr lang="zh-CN" altLang="en-US" sz="2000" spc="120" baseline="0">
                          <a:solidFill>
                            <a:schemeClr val="tx1"/>
                          </a:solidFill>
                          <a:latin typeface="ZiKuTangQingKaiS" panose="02000500000000000000" pitchFamily="2" charset="-122"/>
                          <a:ea typeface="ZiKuTangQingKaiS" panose="02000500000000000000" pitchFamily="2" charset="-122"/>
                        </a:rPr>
                        <a:t>总统制（民主共和制）</a:t>
                      </a:r>
                    </a:p>
                  </a:txBody>
                  <a:tcPr anchor="ctr">
                    <a:lnL w="6350" cap="flat" cmpd="sng" algn="ctr">
                      <a:solidFill>
                        <a:schemeClr val="tx1">
                          <a:lumMod val="65000"/>
                          <a:lumOff val="35000"/>
                        </a:schemeClr>
                      </a:solidFill>
                      <a:prstDash val="solid"/>
                      <a:round/>
                      <a:headEnd type="none" w="med" len="med"/>
                      <a:tailEnd type="none" w="med" len="med"/>
                    </a:lnL>
                    <a:lnR w="190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extLst>
                  <a:ext uri="{0D108BD9-81ED-4DB2-BD59-A6C34878D82A}">
                    <a16:rowId xmlns:a16="http://schemas.microsoft.com/office/drawing/2014/main" val="3642682218"/>
                  </a:ext>
                </a:extLst>
              </a:tr>
              <a:tr h="656443">
                <a:tc>
                  <a:txBody>
                    <a:bodyPr vert="horz" wrap="square"/>
                    <a:lstStyle/>
                    <a:p>
                      <a:pPr algn="ctr"/>
                      <a:r>
                        <a:rPr lang="zh-CN" altLang="en-US" sz="2000">
                          <a:solidFill>
                            <a:schemeClr val="tx1"/>
                          </a:solidFill>
                          <a:latin typeface="ZiKuTangQingKaiS" panose="02000500000000000000" pitchFamily="2" charset="-122"/>
                          <a:ea typeface="ZiKuTangQingKaiS" panose="02000500000000000000" pitchFamily="2" charset="-122"/>
                        </a:rPr>
                        <a:t>国家元首</a:t>
                      </a:r>
                    </a:p>
                  </a:txBody>
                  <a:tcPr anchor="ctr">
                    <a:lnL w="190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endParaRPr lang="zh-CN" altLang="en-US" sz="2000">
                        <a:solidFill>
                          <a:schemeClr val="tx1"/>
                        </a:solidFill>
                      </a:endParaRPr>
                    </a:p>
                  </a:txBody>
                  <a:tcPr anchor="ctr">
                    <a:lnL w="63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endParaRPr lang="zh-CN" altLang="en-US" sz="2000">
                        <a:solidFill>
                          <a:schemeClr val="tx1"/>
                        </a:solidFill>
                      </a:endParaRPr>
                    </a:p>
                  </a:txBody>
                  <a:tcPr anchor="ctr">
                    <a:lnL w="63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endParaRPr lang="zh-CN" altLang="en-US" sz="2000">
                        <a:solidFill>
                          <a:schemeClr val="tx1"/>
                        </a:solidFill>
                      </a:endParaRPr>
                    </a:p>
                  </a:txBody>
                  <a:tcPr anchor="ctr">
                    <a:lnL w="6350" cap="flat" cmpd="sng" algn="ctr">
                      <a:solidFill>
                        <a:schemeClr val="tx1">
                          <a:lumMod val="65000"/>
                          <a:lumOff val="35000"/>
                        </a:schemeClr>
                      </a:solidFill>
                      <a:prstDash val="solid"/>
                      <a:round/>
                      <a:headEnd type="none" w="med" len="med"/>
                      <a:tailEnd type="none" w="med" len="med"/>
                    </a:lnL>
                    <a:lnR w="190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extLst>
                  <a:ext uri="{0D108BD9-81ED-4DB2-BD59-A6C34878D82A}">
                    <a16:rowId xmlns:a16="http://schemas.microsoft.com/office/drawing/2014/main" val="247140271"/>
                  </a:ext>
                </a:extLst>
              </a:tr>
              <a:tr h="651619">
                <a:tc>
                  <a:txBody>
                    <a:bodyPr vert="horz" wrap="square"/>
                    <a:lstStyle/>
                    <a:p>
                      <a:pPr algn="ctr"/>
                      <a:r>
                        <a:rPr lang="zh-CN" altLang="en-US" sz="2000">
                          <a:solidFill>
                            <a:schemeClr val="tx1"/>
                          </a:solidFill>
                          <a:latin typeface="ZiKuTangQingKaiS" panose="02000500000000000000" pitchFamily="2" charset="-122"/>
                          <a:ea typeface="ZiKuTangQingKaiS" panose="02000500000000000000" pitchFamily="2" charset="-122"/>
                        </a:rPr>
                        <a:t>政府首脑</a:t>
                      </a:r>
                    </a:p>
                  </a:txBody>
                  <a:tcPr anchor="ctr">
                    <a:lnL w="190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endParaRPr lang="zh-CN" altLang="en-US" sz="2000">
                        <a:solidFill>
                          <a:schemeClr val="tx1"/>
                        </a:solidFill>
                      </a:endParaRPr>
                    </a:p>
                  </a:txBody>
                  <a:tcPr anchor="ctr">
                    <a:lnL w="63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endParaRPr lang="zh-CN" altLang="en-US" sz="2000">
                        <a:solidFill>
                          <a:schemeClr val="tx1"/>
                        </a:solidFill>
                      </a:endParaRPr>
                    </a:p>
                  </a:txBody>
                  <a:tcPr anchor="ctr">
                    <a:lnL w="63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endParaRPr lang="zh-CN" altLang="en-US" sz="2000">
                        <a:solidFill>
                          <a:schemeClr val="tx1"/>
                        </a:solidFill>
                      </a:endParaRPr>
                    </a:p>
                  </a:txBody>
                  <a:tcPr anchor="ctr">
                    <a:lnL w="6350" cap="flat" cmpd="sng" algn="ctr">
                      <a:solidFill>
                        <a:schemeClr val="tx1">
                          <a:lumMod val="65000"/>
                          <a:lumOff val="35000"/>
                        </a:schemeClr>
                      </a:solidFill>
                      <a:prstDash val="solid"/>
                      <a:round/>
                      <a:headEnd type="none" w="med" len="med"/>
                      <a:tailEnd type="none" w="med" len="med"/>
                    </a:lnL>
                    <a:lnR w="190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extLst>
                  <a:ext uri="{0D108BD9-81ED-4DB2-BD59-A6C34878D82A}">
                    <a16:rowId xmlns:a16="http://schemas.microsoft.com/office/drawing/2014/main" val="827666884"/>
                  </a:ext>
                </a:extLst>
              </a:tr>
              <a:tr h="651619">
                <a:tc>
                  <a:txBody>
                    <a:bodyPr vert="horz" wrap="square"/>
                    <a:lstStyle/>
                    <a:p>
                      <a:pPr algn="ctr"/>
                      <a:r>
                        <a:rPr lang="zh-CN" altLang="en-US" sz="2000">
                          <a:solidFill>
                            <a:schemeClr val="tx1"/>
                          </a:solidFill>
                          <a:latin typeface="ZiKuTangQingKaiS" panose="02000500000000000000" pitchFamily="2" charset="-122"/>
                          <a:ea typeface="ZiKuTangQingKaiS" panose="02000500000000000000" pitchFamily="2" charset="-122"/>
                        </a:rPr>
                        <a:t>权力中心</a:t>
                      </a:r>
                    </a:p>
                  </a:txBody>
                  <a:tcPr anchor="ctr">
                    <a:lnL w="190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endParaRPr lang="zh-CN" altLang="en-US" sz="2000">
                        <a:solidFill>
                          <a:schemeClr val="tx1"/>
                        </a:solidFill>
                      </a:endParaRPr>
                    </a:p>
                  </a:txBody>
                  <a:tcPr anchor="ctr">
                    <a:lnL w="63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endParaRPr lang="zh-CN" altLang="en-US" sz="2000">
                        <a:solidFill>
                          <a:schemeClr val="tx1"/>
                        </a:solidFill>
                      </a:endParaRPr>
                    </a:p>
                  </a:txBody>
                  <a:tcPr anchor="ctr">
                    <a:lnL w="6350" cap="flat" cmpd="sng" algn="ctr">
                      <a:solidFill>
                        <a:schemeClr val="tx1">
                          <a:lumMod val="65000"/>
                          <a:lumOff val="35000"/>
                        </a:schemeClr>
                      </a:solidFill>
                      <a:prstDash val="solid"/>
                      <a:round/>
                      <a:headEnd type="none" w="med" len="med"/>
                      <a:tailEnd type="none" w="med" len="med"/>
                    </a:lnL>
                    <a:lnR w="63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tc>
                  <a:txBody>
                    <a:bodyPr vert="horz" wrap="square"/>
                    <a:lstStyle/>
                    <a:p>
                      <a:pPr algn="ctr"/>
                      <a:endParaRPr lang="zh-CN" altLang="en-US" sz="2000">
                        <a:solidFill>
                          <a:schemeClr val="tx1"/>
                        </a:solidFill>
                      </a:endParaRPr>
                    </a:p>
                  </a:txBody>
                  <a:tcPr anchor="ctr">
                    <a:lnL w="6350" cap="flat" cmpd="sng" algn="ctr">
                      <a:solidFill>
                        <a:schemeClr val="tx1">
                          <a:lumMod val="65000"/>
                          <a:lumOff val="35000"/>
                        </a:schemeClr>
                      </a:solidFill>
                      <a:prstDash val="solid"/>
                      <a:round/>
                      <a:headEnd type="none" w="med" len="med"/>
                      <a:tailEnd type="none" w="med" len="med"/>
                    </a:lnL>
                    <a:lnR w="19050" cap="flat" cmpd="sng" algn="ctr">
                      <a:solidFill>
                        <a:schemeClr val="tx1">
                          <a:lumMod val="65000"/>
                          <a:lumOff val="35000"/>
                        </a:schemeClr>
                      </a:solidFill>
                      <a:prstDash val="solid"/>
                      <a:round/>
                      <a:headEnd type="none" w="med" len="med"/>
                      <a:tailEnd type="none" w="med" len="med"/>
                    </a:lnR>
                    <a:lnT w="6350" cap="flat" cmpd="sng" algn="ctr">
                      <a:solidFill>
                        <a:schemeClr val="tx1">
                          <a:lumMod val="65000"/>
                          <a:lumOff val="35000"/>
                        </a:schemeClr>
                      </a:solidFill>
                      <a:prstDash val="solid"/>
                      <a:round/>
                      <a:headEnd type="none" w="med" len="med"/>
                      <a:tailEnd type="none" w="med" len="med"/>
                    </a:lnT>
                    <a:lnB w="6350" cap="flat" cmpd="sng" algn="ctr">
                      <a:solidFill>
                        <a:schemeClr val="tx1">
                          <a:lumMod val="65000"/>
                          <a:lumOff val="35000"/>
                        </a:schemeClr>
                      </a:solidFill>
                      <a:prstDash val="solid"/>
                      <a:round/>
                      <a:headEnd type="none" w="med" len="med"/>
                      <a:tailEnd type="none" w="med" len="med"/>
                    </a:lnB>
                    <a:noFill/>
                  </a:tcPr>
                </a:tc>
                <a:extLst>
                  <a:ext uri="{0D108BD9-81ED-4DB2-BD59-A6C34878D82A}">
                    <a16:rowId xmlns:a16="http://schemas.microsoft.com/office/drawing/2014/main" val="3244251356"/>
                  </a:ext>
                </a:extLst>
              </a:tr>
            </a:tbl>
          </a:graphicData>
        </a:graphic>
      </p:graphicFrame>
      <p:sp>
        <p:nvSpPr>
          <p:cNvPr id="3" name="文本框 2" title="">
            <a:extLst>
              <a:ext uri="{FF2B5EF4-FFF2-40B4-BE49-F238E27FC236}">
                <a16:creationId xmlns:a16="http://schemas.microsoft.com/office/drawing/2014/main" id="{A22B920C-9751-4CC4-8A69-DCC9667CA7A2}"/>
              </a:ext>
            </a:extLst>
          </p:cNvPr>
          <p:cNvSpPr txBox="1"/>
          <p:nvPr>
            <p:custDataLst>
              <p:tags r:id="rId6"/>
            </p:custDataLst>
          </p:nvPr>
        </p:nvSpPr>
        <p:spPr>
          <a:xfrm>
            <a:off x="2245896" y="3673642"/>
            <a:ext cx="2446824"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pc="120">
                <a:latin typeface="FZHanWenZhengKaiS" panose="02000500000000000000" pitchFamily="2" charset="-122"/>
                <a:ea typeface="FZHanWenZhengKaiS" panose="02000500000000000000" pitchFamily="2" charset="-122"/>
              </a:rPr>
              <a:t>君主（无实权）</a:t>
            </a:r>
          </a:p>
        </p:txBody>
      </p:sp>
      <p:sp>
        <p:nvSpPr>
          <p:cNvPr id="7" name="文本框 6" title="">
            <a:extLst>
              <a:ext uri="{FF2B5EF4-FFF2-40B4-BE49-F238E27FC236}">
                <a16:creationId xmlns:a16="http://schemas.microsoft.com/office/drawing/2014/main" id="{B611EC9C-857F-A4FF-4CF2-4C3B482D2989}"/>
              </a:ext>
            </a:extLst>
          </p:cNvPr>
          <p:cNvSpPr txBox="1"/>
          <p:nvPr>
            <p:custDataLst>
              <p:tags r:id="rId7"/>
            </p:custDataLst>
          </p:nvPr>
        </p:nvSpPr>
        <p:spPr>
          <a:xfrm>
            <a:off x="3053809" y="4322366"/>
            <a:ext cx="830997"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pc="120">
                <a:latin typeface="FZHanWenZhengKaiS" panose="02000500000000000000" pitchFamily="2" charset="-122"/>
                <a:ea typeface="FZHanWenZhengKaiS" panose="02000500000000000000" pitchFamily="2" charset="-122"/>
              </a:rPr>
              <a:t>首相</a:t>
            </a:r>
          </a:p>
        </p:txBody>
      </p:sp>
      <p:sp>
        <p:nvSpPr>
          <p:cNvPr id="8" name="文本框 7" title="">
            <a:extLst>
              <a:ext uri="{FF2B5EF4-FFF2-40B4-BE49-F238E27FC236}">
                <a16:creationId xmlns:a16="http://schemas.microsoft.com/office/drawing/2014/main" id="{5FBD3C83-AEBA-B80D-3461-90A89136E944}"/>
              </a:ext>
            </a:extLst>
          </p:cNvPr>
          <p:cNvSpPr txBox="1"/>
          <p:nvPr>
            <p:custDataLst>
              <p:tags r:id="rId8"/>
            </p:custDataLst>
          </p:nvPr>
        </p:nvSpPr>
        <p:spPr>
          <a:xfrm>
            <a:off x="3053809" y="4969127"/>
            <a:ext cx="830997"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pc="120">
                <a:latin typeface="FZHanWenZhengKaiS" panose="02000500000000000000" pitchFamily="2" charset="-122"/>
                <a:ea typeface="FZHanWenZhengKaiS" panose="02000500000000000000" pitchFamily="2" charset="-122"/>
              </a:rPr>
              <a:t>议会</a:t>
            </a:r>
          </a:p>
        </p:txBody>
      </p:sp>
      <p:sp>
        <p:nvSpPr>
          <p:cNvPr id="10" name="文本框 9" title="">
            <a:extLst>
              <a:ext uri="{FF2B5EF4-FFF2-40B4-BE49-F238E27FC236}">
                <a16:creationId xmlns:a16="http://schemas.microsoft.com/office/drawing/2014/main" id="{05B21D02-F7A6-EA5A-53F1-B4B3F83031EC}"/>
              </a:ext>
            </a:extLst>
          </p:cNvPr>
          <p:cNvSpPr txBox="1"/>
          <p:nvPr>
            <p:custDataLst>
              <p:tags r:id="rId9"/>
            </p:custDataLst>
          </p:nvPr>
        </p:nvSpPr>
        <p:spPr>
          <a:xfrm>
            <a:off x="5572200" y="3673642"/>
            <a:ext cx="2446824"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pc="120">
                <a:latin typeface="FZHanWenZhengKaiS" panose="02000500000000000000" pitchFamily="2" charset="-122"/>
                <a:ea typeface="FZHanWenZhengKaiS" panose="02000500000000000000" pitchFamily="2" charset="-122"/>
              </a:rPr>
              <a:t>总统（无实权）</a:t>
            </a:r>
          </a:p>
        </p:txBody>
      </p:sp>
      <p:sp>
        <p:nvSpPr>
          <p:cNvPr id="11" name="文本框 10" title="">
            <a:extLst>
              <a:ext uri="{FF2B5EF4-FFF2-40B4-BE49-F238E27FC236}">
                <a16:creationId xmlns:a16="http://schemas.microsoft.com/office/drawing/2014/main" id="{FDEC9E26-AEFC-ECF7-F6E0-543172DBFDE5}"/>
              </a:ext>
            </a:extLst>
          </p:cNvPr>
          <p:cNvSpPr txBox="1"/>
          <p:nvPr>
            <p:custDataLst>
              <p:tags r:id="rId10"/>
            </p:custDataLst>
          </p:nvPr>
        </p:nvSpPr>
        <p:spPr>
          <a:xfrm>
            <a:off x="5572200" y="4322365"/>
            <a:ext cx="2446824"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pc="120">
                <a:latin typeface="FZHanWenZhengKaiS" panose="02000500000000000000" pitchFamily="2" charset="-122"/>
                <a:ea typeface="FZHanWenZhengKaiS" panose="02000500000000000000" pitchFamily="2" charset="-122"/>
              </a:rPr>
              <a:t>总理（无实权）</a:t>
            </a:r>
          </a:p>
        </p:txBody>
      </p:sp>
      <p:sp>
        <p:nvSpPr>
          <p:cNvPr id="12" name="文本框 11" title="">
            <a:extLst>
              <a:ext uri="{FF2B5EF4-FFF2-40B4-BE49-F238E27FC236}">
                <a16:creationId xmlns:a16="http://schemas.microsoft.com/office/drawing/2014/main" id="{7B19E2E6-F4E3-1CFC-409A-169DEEB25751}"/>
              </a:ext>
            </a:extLst>
          </p:cNvPr>
          <p:cNvSpPr txBox="1"/>
          <p:nvPr>
            <p:custDataLst>
              <p:tags r:id="rId11"/>
            </p:custDataLst>
          </p:nvPr>
        </p:nvSpPr>
        <p:spPr>
          <a:xfrm>
            <a:off x="6380113" y="4969126"/>
            <a:ext cx="830997"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pc="120">
                <a:latin typeface="FZHanWenZhengKaiS" panose="02000500000000000000" pitchFamily="2" charset="-122"/>
                <a:ea typeface="FZHanWenZhengKaiS" panose="02000500000000000000" pitchFamily="2" charset="-122"/>
              </a:rPr>
              <a:t>议会</a:t>
            </a:r>
          </a:p>
        </p:txBody>
      </p:sp>
      <p:sp>
        <p:nvSpPr>
          <p:cNvPr id="13" name="文本框 12" title="">
            <a:extLst>
              <a:ext uri="{FF2B5EF4-FFF2-40B4-BE49-F238E27FC236}">
                <a16:creationId xmlns:a16="http://schemas.microsoft.com/office/drawing/2014/main" id="{F977FB32-61D2-FE38-AEE2-2D0579618780}"/>
              </a:ext>
            </a:extLst>
          </p:cNvPr>
          <p:cNvSpPr txBox="1"/>
          <p:nvPr>
            <p:custDataLst>
              <p:tags r:id="rId12"/>
            </p:custDataLst>
          </p:nvPr>
        </p:nvSpPr>
        <p:spPr>
          <a:xfrm>
            <a:off x="9676765" y="3673641"/>
            <a:ext cx="830997"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pc="120">
                <a:latin typeface="FZHanWenZhengKaiS" panose="02000500000000000000" pitchFamily="2" charset="-122"/>
                <a:ea typeface="FZHanWenZhengKaiS" panose="02000500000000000000" pitchFamily="2" charset="-122"/>
              </a:rPr>
              <a:t>总统</a:t>
            </a:r>
          </a:p>
        </p:txBody>
      </p:sp>
      <p:sp>
        <p:nvSpPr>
          <p:cNvPr id="14" name="文本框 13" title="">
            <a:extLst>
              <a:ext uri="{FF2B5EF4-FFF2-40B4-BE49-F238E27FC236}">
                <a16:creationId xmlns:a16="http://schemas.microsoft.com/office/drawing/2014/main" id="{9CC73292-05BA-2DED-E9EE-A55323BCA425}"/>
              </a:ext>
            </a:extLst>
          </p:cNvPr>
          <p:cNvSpPr txBox="1"/>
          <p:nvPr>
            <p:custDataLst>
              <p:tags r:id="rId13"/>
            </p:custDataLst>
          </p:nvPr>
        </p:nvSpPr>
        <p:spPr>
          <a:xfrm>
            <a:off x="9676764" y="4322365"/>
            <a:ext cx="830997"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pc="120">
                <a:latin typeface="FZHanWenZhengKaiS" panose="02000500000000000000" pitchFamily="2" charset="-122"/>
                <a:ea typeface="FZHanWenZhengKaiS" panose="02000500000000000000" pitchFamily="2" charset="-122"/>
              </a:rPr>
              <a:t>总统</a:t>
            </a:r>
          </a:p>
        </p:txBody>
      </p:sp>
      <p:sp>
        <p:nvSpPr>
          <p:cNvPr id="15" name="文本框 14" title="">
            <a:extLst>
              <a:ext uri="{FF2B5EF4-FFF2-40B4-BE49-F238E27FC236}">
                <a16:creationId xmlns:a16="http://schemas.microsoft.com/office/drawing/2014/main" id="{4E950628-221F-5713-7D72-C791E18DC0FC}"/>
              </a:ext>
            </a:extLst>
          </p:cNvPr>
          <p:cNvSpPr txBox="1"/>
          <p:nvPr>
            <p:custDataLst>
              <p:tags r:id="rId14"/>
            </p:custDataLst>
          </p:nvPr>
        </p:nvSpPr>
        <p:spPr>
          <a:xfrm>
            <a:off x="9676764" y="4969125"/>
            <a:ext cx="830997"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pc="120">
                <a:latin typeface="FZHanWenZhengKaiS" panose="02000500000000000000" pitchFamily="2" charset="-122"/>
                <a:ea typeface="FZHanWenZhengKaiS" panose="02000500000000000000" pitchFamily="2" charset="-122"/>
              </a:rPr>
              <a:t>总统</a:t>
            </a:r>
          </a:p>
        </p:txBody>
      </p:sp>
    </p:spTree>
    <p:extLst>
      <p:ext uri="{BB962C8B-B14F-4D97-AF65-F5344CB8AC3E}">
        <p14:creationId xmlns:p14="http://schemas.microsoft.com/office/powerpoint/2010/main" val="2277697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p:stCondLst>
                              <p:cond delay="0"/>
                            </p:stCondLst>
                            <p:childTnLst>
                              <p:par>
                                <p:cTn id="37" presetID="1" presetClass="entr" presetSubtype="0" dur="1"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10" grpId="0"/>
      <p:bldP spid="11" grpId="0"/>
      <p:bldP spid="12" grpId="0"/>
      <p:bldP spid="13" grpId="0"/>
      <p:bldP spid="14" grpId="0"/>
      <p:bldP spid="1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a:extLst>
              <a:ext uri="{FF2B5EF4-FFF2-40B4-BE49-F238E27FC236}">
                <a16:creationId xmlns:a16="http://schemas.microsoft.com/office/drawing/2014/main" id="{D06036D8-70EE-5BAB-BC2E-26F296CE8ADC}"/>
              </a:ext>
            </a:extLst>
          </p:cNvPr>
          <p:cNvSpPr txBox="1"/>
          <p:nvPr>
            <p:custDataLst>
              <p:tags r:id="rId3"/>
            </p:custDataLst>
          </p:nvPr>
        </p:nvSpPr>
        <p:spPr>
          <a:xfrm>
            <a:off x="467711" y="357150"/>
            <a:ext cx="11256577" cy="5337808"/>
          </a:xfrm>
          <a:prstGeom prst="rect">
            <a:avLst/>
          </a:prstGeom>
          <a:noFill/>
        </p:spPr>
        <p:txBody>
          <a:bodyPr wrap="square" rtlCol="0">
            <a:spAutoFit/>
          </a:bodyPr>
          <a:lstStyle>
            <a:defPPr>
              <a:defRPr lang="zh-CN"/>
            </a:defPPr>
            <a:lvl1pPr marL="0" algn="l" defTabSz="914400" rtl="0" eaLnBrk="1" latinLnBrk="0" hangingPunct="1">
              <a:defRPr kumimoji="1" sz="2600" b="1" kern="1200" spc="120">
                <a:solidFill>
                  <a:schemeClr val="tx1"/>
                </a:solidFill>
                <a:latin typeface="FZFengYaKaiSongS" panose="02000500000000000000" pitchFamily="2" charset="-122"/>
                <a:ea typeface="FZFengYaKaiSongS" panose="02000500000000000000"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a:t>19</a:t>
            </a:r>
            <a:r>
              <a:rPr lang="zh-CN" altLang="zh-CN"/>
              <a:t>．</a:t>
            </a:r>
            <a:r>
              <a:rPr lang="en-US" altLang="zh-CN"/>
              <a:t>2023</a:t>
            </a:r>
            <a:r>
              <a:rPr lang="zh-CN" altLang="zh-CN"/>
              <a:t>年</a:t>
            </a:r>
            <a:r>
              <a:rPr lang="en-US" altLang="zh-CN"/>
              <a:t>3</a:t>
            </a:r>
            <a:r>
              <a:rPr lang="zh-CN" altLang="zh-CN"/>
              <a:t>月</a:t>
            </a:r>
            <a:r>
              <a:rPr lang="en-US" altLang="zh-CN"/>
              <a:t>31</a:t>
            </a:r>
            <a:r>
              <a:rPr lang="zh-CN" altLang="zh-CN"/>
              <a:t>日，国家主席习近平在人民大会堂会见来华进行正式访问的西班牙首相桑切斯，并请桑切斯转达对国王费利佩六世的诚挚问候。就在</a:t>
            </a:r>
            <a:r>
              <a:rPr lang="en-US" altLang="zh-CN"/>
              <a:t>3</a:t>
            </a:r>
            <a:r>
              <a:rPr lang="zh-CN" altLang="zh-CN"/>
              <a:t>月</a:t>
            </a:r>
            <a:r>
              <a:rPr lang="en-US" altLang="zh-CN"/>
              <a:t>22</a:t>
            </a:r>
            <a:r>
              <a:rPr lang="zh-CN" altLang="zh-CN"/>
              <a:t>日，西班牙议会众议院以</a:t>
            </a:r>
            <a:r>
              <a:rPr lang="en-US" altLang="zh-CN"/>
              <a:t>53</a:t>
            </a:r>
            <a:r>
              <a:rPr lang="zh-CN" altLang="zh-CN"/>
              <a:t>票赞成、</a:t>
            </a:r>
            <a:r>
              <a:rPr lang="en-US" altLang="zh-CN"/>
              <a:t>201</a:t>
            </a:r>
            <a:r>
              <a:rPr lang="zh-CN" altLang="zh-CN"/>
              <a:t>票反对、</a:t>
            </a:r>
            <a:r>
              <a:rPr lang="en-US" altLang="zh-CN"/>
              <a:t>91</a:t>
            </a:r>
            <a:r>
              <a:rPr lang="zh-CN" altLang="zh-CN"/>
              <a:t>票弃权，否决了极右翼政党呼声党提出的对首相桑切斯的弹劾动议，这是呼声党在首相桑切斯现任期内第二次提出弹劾动议。下列关于西班牙现行政体说法正确的是（</a:t>
            </a:r>
            <a:r>
              <a:rPr lang="en-US" altLang="zh-CN"/>
              <a:t>   </a:t>
            </a:r>
            <a:r>
              <a:rPr lang="zh-CN" altLang="zh-CN"/>
              <a:t>）</a:t>
            </a:r>
          </a:p>
          <a:p>
            <a:pPr>
              <a:lnSpc>
                <a:spcPct val="120000"/>
              </a:lnSpc>
            </a:pPr>
            <a:r>
              <a:rPr lang="en-US" altLang="zh-CN"/>
              <a:t>①</a:t>
            </a:r>
            <a:r>
              <a:rPr lang="zh-CN" altLang="zh-CN"/>
              <a:t>国家元首由议会选举产生并有一定的任职期限</a:t>
            </a:r>
          </a:p>
          <a:p>
            <a:pPr>
              <a:lnSpc>
                <a:spcPct val="120000"/>
              </a:lnSpc>
            </a:pPr>
            <a:r>
              <a:rPr lang="en-US" altLang="zh-CN"/>
              <a:t>②</a:t>
            </a:r>
            <a:r>
              <a:rPr lang="zh-CN" altLang="zh-CN"/>
              <a:t>国家政权的实际运行与民主共和制国家大体相同</a:t>
            </a:r>
          </a:p>
          <a:p>
            <a:pPr>
              <a:lnSpc>
                <a:spcPct val="120000"/>
              </a:lnSpc>
            </a:pPr>
            <a:r>
              <a:rPr lang="en-US" altLang="zh-CN"/>
              <a:t>③</a:t>
            </a:r>
            <a:r>
              <a:rPr lang="zh-CN" altLang="zh-CN"/>
              <a:t>议会是国家政治权力中心，政府以议会为基础产生</a:t>
            </a:r>
          </a:p>
          <a:p>
            <a:pPr>
              <a:lnSpc>
                <a:spcPct val="120000"/>
              </a:lnSpc>
            </a:pPr>
            <a:r>
              <a:rPr lang="en-US" altLang="zh-CN"/>
              <a:t>④</a:t>
            </a:r>
            <a:r>
              <a:rPr lang="zh-CN" altLang="zh-CN"/>
              <a:t>势均力敌的两个政党通过赢得议会多数席位轮流执政</a:t>
            </a:r>
          </a:p>
          <a:p>
            <a:pPr>
              <a:lnSpc>
                <a:spcPct val="120000"/>
              </a:lnSpc>
            </a:pPr>
            <a:r>
              <a:rPr lang="en-US" altLang="zh-CN"/>
              <a:t>A</a:t>
            </a:r>
            <a:r>
              <a:rPr lang="zh-CN" altLang="zh-CN"/>
              <a:t>．</a:t>
            </a:r>
            <a:r>
              <a:rPr lang="en-US" altLang="zh-CN"/>
              <a:t>①②	B</a:t>
            </a:r>
            <a:r>
              <a:rPr lang="zh-CN" altLang="zh-CN"/>
              <a:t>．</a:t>
            </a:r>
            <a:r>
              <a:rPr lang="en-US" altLang="zh-CN"/>
              <a:t>①④	C</a:t>
            </a:r>
            <a:r>
              <a:rPr lang="zh-CN" altLang="zh-CN"/>
              <a:t>．</a:t>
            </a:r>
            <a:r>
              <a:rPr lang="en-US" altLang="zh-CN"/>
              <a:t>②③	D</a:t>
            </a:r>
            <a:r>
              <a:rPr lang="zh-CN" altLang="zh-CN"/>
              <a:t>．</a:t>
            </a:r>
            <a:r>
              <a:rPr lang="en-US" altLang="zh-CN"/>
              <a:t>③④</a:t>
            </a:r>
            <a:endParaRPr lang="zh-CN" altLang="zh-CN"/>
          </a:p>
        </p:txBody>
      </p:sp>
      <p:sp>
        <p:nvSpPr>
          <p:cNvPr id="3" name="文本框 2" title="">
            <a:extLst>
              <a:ext uri="{FF2B5EF4-FFF2-40B4-BE49-F238E27FC236}">
                <a16:creationId xmlns:a16="http://schemas.microsoft.com/office/drawing/2014/main" id="{941B4972-46E4-190B-C34C-FC81FAD76626}"/>
              </a:ext>
            </a:extLst>
          </p:cNvPr>
          <p:cNvSpPr txBox="1"/>
          <p:nvPr>
            <p:custDataLst>
              <p:tags r:id="rId4"/>
            </p:custDataLst>
          </p:nvPr>
        </p:nvSpPr>
        <p:spPr>
          <a:xfrm>
            <a:off x="3657599" y="2764444"/>
            <a:ext cx="417102"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800">
                <a:solidFill>
                  <a:srgbClr val="FF0000"/>
                </a:solidFill>
                <a:latin typeface="FZZiLiuSongS" panose="02000800000000000000" pitchFamily="2" charset="-122"/>
                <a:ea typeface="FZZiLiuSongS" panose="02000800000000000000" pitchFamily="2" charset="-122"/>
              </a:rPr>
              <a:t>C</a:t>
            </a:r>
            <a:endParaRPr kumimoji="1" lang="zh-CN" altLang="en-US" sz="2800">
              <a:solidFill>
                <a:srgbClr val="FF0000"/>
              </a:solidFill>
              <a:latin typeface="FZZiLiuSongS" panose="02000800000000000000" pitchFamily="2" charset="-122"/>
              <a:ea typeface="FZZiLiuSongS" panose="02000800000000000000" pitchFamily="2" charset="-122"/>
            </a:endParaRPr>
          </a:p>
        </p:txBody>
      </p:sp>
    </p:spTree>
    <p:extLst>
      <p:ext uri="{BB962C8B-B14F-4D97-AF65-F5344CB8AC3E}">
        <p14:creationId xmlns:p14="http://schemas.microsoft.com/office/powerpoint/2010/main" val="336660748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8" name="组合 7" title="">
            <a:extLst>
              <a:ext uri="{FF2B5EF4-FFF2-40B4-BE49-F238E27FC236}">
                <a16:creationId xmlns:a16="http://schemas.microsoft.com/office/drawing/2014/main" id="{223CE455-E7B9-02BC-158E-286BB868D5A8}"/>
              </a:ext>
            </a:extLst>
          </p:cNvPr>
          <p:cNvGrpSpPr/>
          <p:nvPr>
            <p:custDataLst>
              <p:tags r:id="rId3"/>
            </p:custDataLst>
          </p:nvPr>
        </p:nvGrpSpPr>
        <p:grpSpPr>
          <a:xfrm>
            <a:off x="407873" y="165183"/>
            <a:ext cx="11352839" cy="704697"/>
            <a:chOff x="407873" y="165183"/>
            <a:chExt cx="11352839" cy="704697"/>
          </a:xfrm>
        </p:grpSpPr>
        <p:sp>
          <p:nvSpPr>
            <p:cNvPr id="9" name="文本框 8">
              <a:extLst>
                <a:ext uri="{FF2B5EF4-FFF2-40B4-BE49-F238E27FC236}">
                  <a16:creationId xmlns:a16="http://schemas.microsoft.com/office/drawing/2014/main" id="{6E6ABC55-FA26-F04E-5074-85A9C39E5DA2}"/>
                </a:ext>
              </a:extLst>
            </p:cNvPr>
            <p:cNvSpPr txBox="1"/>
            <p:nvPr>
              <p:custDataLst>
                <p:tags r:id="rId4"/>
              </p:custDataLst>
            </p:nvPr>
          </p:nvSpPr>
          <p:spPr>
            <a:xfrm>
              <a:off x="407873" y="165183"/>
              <a:ext cx="3590727"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200" spc="120">
                  <a:latin typeface="ZiKuTangQingKaiS" panose="02000500000000000000" pitchFamily="2" charset="-122"/>
                  <a:ea typeface="ZiKuTangQingKaiS" panose="02000500000000000000" pitchFamily="2" charset="-122"/>
                </a:rPr>
                <a:t>四、国家结构形式</a:t>
              </a:r>
            </a:p>
          </p:txBody>
        </p:sp>
        <p:cxnSp>
          <p:nvCxnSpPr>
            <p:cNvPr id="10" name="直线连接符 9">
              <a:extLst>
                <a:ext uri="{FF2B5EF4-FFF2-40B4-BE49-F238E27FC236}">
                  <a16:creationId xmlns:a16="http://schemas.microsoft.com/office/drawing/2014/main" id="{6B2FEF6A-96F0-4034-AF94-53079C5280BC}"/>
                </a:ext>
              </a:extLst>
            </p:cNvPr>
            <p:cNvCxnSpPr/>
            <p:nvPr>
              <p:custDataLst>
                <p:tags r:id="rId5"/>
              </p:custDataLst>
            </p:nvPr>
          </p:nvCxnSpPr>
          <p:spPr>
            <a:xfrm>
              <a:off x="431287" y="869880"/>
              <a:ext cx="113294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 name="组合 1" title="">
            <a:extLst>
              <a:ext uri="{FF2B5EF4-FFF2-40B4-BE49-F238E27FC236}">
                <a16:creationId xmlns:a16="http://schemas.microsoft.com/office/drawing/2014/main" id="{B8DDD4F2-4C52-528C-C41D-730205B9289C}"/>
              </a:ext>
            </a:extLst>
          </p:cNvPr>
          <p:cNvGrpSpPr/>
          <p:nvPr>
            <p:custDataLst>
              <p:tags r:id="rId6"/>
            </p:custDataLst>
          </p:nvPr>
        </p:nvGrpSpPr>
        <p:grpSpPr>
          <a:xfrm>
            <a:off x="1246683" y="953394"/>
            <a:ext cx="6005883" cy="5199988"/>
            <a:chOff x="1759559" y="535196"/>
            <a:chExt cx="6005883" cy="5199988"/>
          </a:xfrm>
        </p:grpSpPr>
        <p:sp>
          <p:nvSpPr>
            <p:cNvPr id="3" name="Freeform 5">
              <a:extLst>
                <a:ext uri="{FF2B5EF4-FFF2-40B4-BE49-F238E27FC236}">
                  <a16:creationId xmlns:a16="http://schemas.microsoft.com/office/drawing/2014/main" id="{F470B876-71F6-4943-8DB3-1C54DFC6A5E8}"/>
                </a:ext>
              </a:extLst>
            </p:cNvPr>
            <p:cNvSpPr/>
            <p:nvPr>
              <p:custDataLst>
                <p:tags r:id="rId7"/>
              </p:custDataLst>
            </p:nvPr>
          </p:nvSpPr>
          <p:spPr bwMode="auto">
            <a:xfrm>
              <a:off x="4009414" y="535196"/>
              <a:ext cx="1503280" cy="1300720"/>
            </a:xfrm>
            <a:custGeom>
              <a:gdLst>
                <a:gd name="T0" fmla="*/ 519 w 1039"/>
                <a:gd name="T1" fmla="*/ 0 h 899"/>
                <a:gd name="T2" fmla="*/ 0 w 1039"/>
                <a:gd name="T3" fmla="*/ 899 h 899"/>
                <a:gd name="T4" fmla="*/ 1039 w 1039"/>
                <a:gd name="T5" fmla="*/ 899 h 899"/>
                <a:gd name="T6" fmla="*/ 519 w 1039"/>
                <a:gd name="T7" fmla="*/ 0 h 899"/>
              </a:gdLst>
              <a:cxnLst>
                <a:cxn ang="0">
                  <a:pos x="T0" y="T1"/>
                </a:cxn>
                <a:cxn ang="0">
                  <a:pos x="T2" y="T3"/>
                </a:cxn>
                <a:cxn ang="0">
                  <a:pos x="T4" y="T5"/>
                </a:cxn>
                <a:cxn ang="0">
                  <a:pos x="T6" y="T7"/>
                </a:cxn>
              </a:cxnLst>
              <a:rect l="0" t="0" r="r" b="b"/>
              <a:pathLst>
                <a:path w="1039" h="899">
                  <a:moveTo>
                    <a:pt x="519" y="0"/>
                  </a:moveTo>
                  <a:lnTo>
                    <a:pt x="0" y="899"/>
                  </a:lnTo>
                  <a:lnTo>
                    <a:pt x="1039" y="899"/>
                  </a:lnTo>
                  <a:lnTo>
                    <a:pt x="519" y="0"/>
                  </a:lnTo>
                  <a:close/>
                </a:path>
              </a:pathLst>
            </a:custGeom>
            <a:solidFill>
              <a:srgbClr val="96C0A0"/>
            </a:solidFill>
            <a:ln>
              <a:noFill/>
            </a:ln>
            <a:effectLst>
              <a:outerShdw blurRad="50800" dist="38100" dir="2700000" algn="tl" rotWithShape="0">
                <a:prstClr val="black">
                  <a:alpha val="40000"/>
                </a:prstClr>
              </a:outerShdw>
            </a:effec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p>
          </p:txBody>
        </p:sp>
        <p:sp>
          <p:nvSpPr>
            <p:cNvPr id="4" name="Freeform 6">
              <a:extLst>
                <a:ext uri="{FF2B5EF4-FFF2-40B4-BE49-F238E27FC236}">
                  <a16:creationId xmlns:a16="http://schemas.microsoft.com/office/drawing/2014/main" id="{5781E93A-B9E7-3471-B570-6F2BB45C121D}"/>
                </a:ext>
              </a:extLst>
            </p:cNvPr>
            <p:cNvSpPr/>
            <p:nvPr>
              <p:custDataLst>
                <p:tags r:id="rId8"/>
              </p:custDataLst>
            </p:nvPr>
          </p:nvSpPr>
          <p:spPr bwMode="auto">
            <a:xfrm>
              <a:off x="3258498" y="1835918"/>
              <a:ext cx="3005112" cy="1299273"/>
            </a:xfrm>
            <a:custGeom>
              <a:gdLst>
                <a:gd name="T0" fmla="*/ 1558 w 2077"/>
                <a:gd name="T1" fmla="*/ 0 h 898"/>
                <a:gd name="T2" fmla="*/ 519 w 2077"/>
                <a:gd name="T3" fmla="*/ 0 h 898"/>
                <a:gd name="T4" fmla="*/ 0 w 2077"/>
                <a:gd name="T5" fmla="*/ 898 h 898"/>
                <a:gd name="T6" fmla="*/ 2077 w 2077"/>
                <a:gd name="T7" fmla="*/ 898 h 898"/>
                <a:gd name="T8" fmla="*/ 1558 w 2077"/>
                <a:gd name="T9" fmla="*/ 0 h 898"/>
              </a:gdLst>
              <a:cxnLst>
                <a:cxn ang="0">
                  <a:pos x="T0" y="T1"/>
                </a:cxn>
                <a:cxn ang="0">
                  <a:pos x="T2" y="T3"/>
                </a:cxn>
                <a:cxn ang="0">
                  <a:pos x="T4" y="T5"/>
                </a:cxn>
                <a:cxn ang="0">
                  <a:pos x="T6" y="T7"/>
                </a:cxn>
                <a:cxn ang="0">
                  <a:pos x="T8" y="T9"/>
                </a:cxn>
              </a:cxnLst>
              <a:rect l="0" t="0" r="r" b="b"/>
              <a:pathLst>
                <a:path w="2077" h="898">
                  <a:moveTo>
                    <a:pt x="1558" y="0"/>
                  </a:moveTo>
                  <a:lnTo>
                    <a:pt x="519" y="0"/>
                  </a:lnTo>
                  <a:lnTo>
                    <a:pt x="0" y="898"/>
                  </a:lnTo>
                  <a:lnTo>
                    <a:pt x="2077" y="898"/>
                  </a:lnTo>
                  <a:lnTo>
                    <a:pt x="1558" y="0"/>
                  </a:lnTo>
                  <a:close/>
                </a:path>
              </a:pathLst>
            </a:custGeom>
            <a:solidFill>
              <a:srgbClr val="3571C8"/>
            </a:solidFill>
            <a:ln>
              <a:noFill/>
            </a:ln>
            <a:effectLst>
              <a:outerShdw blurRad="50800" dist="38100" dir="2700000" algn="tl" rotWithShape="0">
                <a:prstClr val="black">
                  <a:alpha val="40000"/>
                </a:prstClr>
              </a:outerShdw>
            </a:effec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b="1">
                <a:solidFill>
                  <a:sysClr val="window" lastClr="FFFFFF"/>
                </a:solidFill>
                <a:effectLst>
                  <a:outerShdw blurRad="38100" dist="38100" dir="2700000" algn="tl">
                    <a:srgbClr val="000000">
                      <a:alpha val="43137"/>
                    </a:srgbClr>
                  </a:outerShdw>
                </a:effectLst>
              </a:endParaRPr>
            </a:p>
          </p:txBody>
        </p:sp>
        <p:sp>
          <p:nvSpPr>
            <p:cNvPr id="5" name="Freeform 7">
              <a:extLst>
                <a:ext uri="{FF2B5EF4-FFF2-40B4-BE49-F238E27FC236}">
                  <a16:creationId xmlns:a16="http://schemas.microsoft.com/office/drawing/2014/main" id="{8CD0AEAD-5037-62C0-C348-1E0D76130C33}"/>
                </a:ext>
              </a:extLst>
            </p:cNvPr>
            <p:cNvSpPr/>
            <p:nvPr>
              <p:custDataLst>
                <p:tags r:id="rId9"/>
              </p:custDataLst>
            </p:nvPr>
          </p:nvSpPr>
          <p:spPr bwMode="auto">
            <a:xfrm>
              <a:off x="2507581" y="3135189"/>
              <a:ext cx="4506945" cy="1300720"/>
            </a:xfrm>
            <a:custGeom>
              <a:gdLst>
                <a:gd name="T0" fmla="*/ 2596 w 3115"/>
                <a:gd name="T1" fmla="*/ 0 h 899"/>
                <a:gd name="T2" fmla="*/ 519 w 3115"/>
                <a:gd name="T3" fmla="*/ 0 h 899"/>
                <a:gd name="T4" fmla="*/ 0 w 3115"/>
                <a:gd name="T5" fmla="*/ 899 h 899"/>
                <a:gd name="T6" fmla="*/ 3115 w 3115"/>
                <a:gd name="T7" fmla="*/ 899 h 899"/>
                <a:gd name="T8" fmla="*/ 2596 w 3115"/>
                <a:gd name="T9" fmla="*/ 0 h 899"/>
              </a:gdLst>
              <a:cxnLst>
                <a:cxn ang="0">
                  <a:pos x="T0" y="T1"/>
                </a:cxn>
                <a:cxn ang="0">
                  <a:pos x="T2" y="T3"/>
                </a:cxn>
                <a:cxn ang="0">
                  <a:pos x="T4" y="T5"/>
                </a:cxn>
                <a:cxn ang="0">
                  <a:pos x="T6" y="T7"/>
                </a:cxn>
                <a:cxn ang="0">
                  <a:pos x="T8" y="T9"/>
                </a:cxn>
              </a:cxnLst>
              <a:rect l="0" t="0" r="r" b="b"/>
              <a:pathLst>
                <a:path w="3115" h="899">
                  <a:moveTo>
                    <a:pt x="2596" y="0"/>
                  </a:moveTo>
                  <a:lnTo>
                    <a:pt x="519" y="0"/>
                  </a:lnTo>
                  <a:lnTo>
                    <a:pt x="0" y="899"/>
                  </a:lnTo>
                  <a:lnTo>
                    <a:pt x="3115" y="899"/>
                  </a:lnTo>
                  <a:lnTo>
                    <a:pt x="2596" y="0"/>
                  </a:lnTo>
                  <a:close/>
                </a:path>
              </a:pathLst>
            </a:custGeom>
            <a:solidFill>
              <a:srgbClr val="4049C3"/>
            </a:solidFill>
            <a:ln>
              <a:noFill/>
            </a:ln>
            <a:effectLst>
              <a:outerShdw blurRad="50800" dist="38100" dir="2700000" algn="tl" rotWithShape="0">
                <a:prstClr val="black">
                  <a:alpha val="40000"/>
                </a:prstClr>
              </a:outerShdw>
            </a:effec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
                  <a:solidFill>
                    <a:srgbClr val="000000">
                      <a:alpha val="0"/>
                    </a:srgbClr>
                  </a:solidFill>
                  <a:latin typeface="思源黑体 CN Light" panose="020b0300000000000000" pitchFamily="34" charset="-122"/>
                  <a:ea typeface="思源黑体 CN Normal" panose="020b0400000000000000" pitchFamily="34" charset="-122"/>
                  <a:sym typeface="微软雅黑" panose="020b0503020204020204" charset="-122"/>
                </a:rPr>
                <a:t>zrbj-007</a:t>
              </a:r>
            </a:p>
            <a:p>
              <a:endParaRPr lang="zh-CN" altLang="en-US" sz="100" b="1">
                <a:solidFill>
                  <a:srgbClr val="000000">
                    <a:alpha val="0"/>
                  </a:srgbClr>
                </a:solidFill>
                <a:effectLst>
                  <a:outerShdw blurRad="38100" dist="38100" dir="2700000" algn="tl">
                    <a:srgbClr val="000000">
                      <a:alpha val="43137"/>
                    </a:srgbClr>
                  </a:outerShdw>
                </a:effectLst>
                <a:latin typeface="思源黑体 CN Light" panose="020b0300000000000000" pitchFamily="34" charset="-122"/>
                <a:ea typeface="思源黑体 CN Normal" panose="020b0400000000000000" pitchFamily="34" charset="-122"/>
                <a:sym typeface="微软雅黑" panose="020b0503020204020204" charset="-122"/>
              </a:endParaRPr>
            </a:p>
          </p:txBody>
        </p:sp>
        <p:sp>
          <p:nvSpPr>
            <p:cNvPr id="6" name="Freeform 8">
              <a:extLst>
                <a:ext uri="{FF2B5EF4-FFF2-40B4-BE49-F238E27FC236}">
                  <a16:creationId xmlns:a16="http://schemas.microsoft.com/office/drawing/2014/main" id="{4246F8D1-E04E-76B2-5AA0-B17D7441D37B}"/>
                </a:ext>
              </a:extLst>
            </p:cNvPr>
            <p:cNvSpPr/>
            <p:nvPr>
              <p:custDataLst>
                <p:tags r:id="rId10"/>
              </p:custDataLst>
            </p:nvPr>
          </p:nvSpPr>
          <p:spPr bwMode="auto">
            <a:xfrm>
              <a:off x="1759559" y="4435911"/>
              <a:ext cx="6005883" cy="1299273"/>
            </a:xfrm>
            <a:custGeom>
              <a:gdLst>
                <a:gd name="T0" fmla="*/ 517 w 4151"/>
                <a:gd name="T1" fmla="*/ 0 h 898"/>
                <a:gd name="T2" fmla="*/ 0 w 4151"/>
                <a:gd name="T3" fmla="*/ 898 h 898"/>
                <a:gd name="T4" fmla="*/ 4151 w 4151"/>
                <a:gd name="T5" fmla="*/ 898 h 898"/>
                <a:gd name="T6" fmla="*/ 3632 w 4151"/>
                <a:gd name="T7" fmla="*/ 0 h 898"/>
                <a:gd name="T8" fmla="*/ 517 w 4151"/>
                <a:gd name="T9" fmla="*/ 0 h 898"/>
              </a:gdLst>
              <a:cxnLst>
                <a:cxn ang="0">
                  <a:pos x="T0" y="T1"/>
                </a:cxn>
                <a:cxn ang="0">
                  <a:pos x="T2" y="T3"/>
                </a:cxn>
                <a:cxn ang="0">
                  <a:pos x="T4" y="T5"/>
                </a:cxn>
                <a:cxn ang="0">
                  <a:pos x="T6" y="T7"/>
                </a:cxn>
                <a:cxn ang="0">
                  <a:pos x="T8" y="T9"/>
                </a:cxn>
              </a:cxnLst>
              <a:rect l="0" t="0" r="r" b="b"/>
              <a:pathLst>
                <a:path w="4151" h="898">
                  <a:moveTo>
                    <a:pt x="517" y="0"/>
                  </a:moveTo>
                  <a:lnTo>
                    <a:pt x="0" y="898"/>
                  </a:lnTo>
                  <a:lnTo>
                    <a:pt x="4151" y="898"/>
                  </a:lnTo>
                  <a:lnTo>
                    <a:pt x="3632" y="0"/>
                  </a:lnTo>
                  <a:lnTo>
                    <a:pt x="517" y="0"/>
                  </a:lnTo>
                  <a:close/>
                </a:path>
              </a:pathLst>
            </a:custGeom>
            <a:solidFill>
              <a:srgbClr val="784DE4"/>
            </a:solidFill>
            <a:ln>
              <a:noFill/>
            </a:ln>
            <a:effectLst>
              <a:outerShdw blurRad="50800" dist="38100" dir="2700000" algn="tl" rotWithShape="0">
                <a:prstClr val="black">
                  <a:alpha val="40000"/>
                </a:prstClr>
              </a:outerShdw>
            </a:effec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350"/>
            </a:p>
          </p:txBody>
        </p:sp>
        <p:sp>
          <p:nvSpPr>
            <p:cNvPr id="7" name="Freeform 34">
              <a:extLst>
                <a:ext uri="{FF2B5EF4-FFF2-40B4-BE49-F238E27FC236}">
                  <a16:creationId xmlns:a16="http://schemas.microsoft.com/office/drawing/2014/main" id="{05F2F992-1737-8F11-73CF-21A9EED98C01}"/>
                </a:ext>
              </a:extLst>
            </p:cNvPr>
            <p:cNvSpPr>
              <a:spLocks noEditPoints="1"/>
            </p:cNvSpPr>
            <p:nvPr>
              <p:custDataLst>
                <p:tags r:id="rId11"/>
              </p:custDataLst>
            </p:nvPr>
          </p:nvSpPr>
          <p:spPr bwMode="auto">
            <a:xfrm>
              <a:off x="2577030" y="4414207"/>
              <a:ext cx="4383963" cy="39065"/>
            </a:xfrm>
            <a:custGeom>
              <a:gdLst>
                <a:gd name="T0" fmla="*/ 1403 w 1459"/>
                <a:gd name="T1" fmla="*/ 13 h 13"/>
                <a:gd name="T2" fmla="*/ 1403 w 1459"/>
                <a:gd name="T3" fmla="*/ 0 h 13"/>
                <a:gd name="T4" fmla="*/ 1459 w 1459"/>
                <a:gd name="T5" fmla="*/ 7 h 13"/>
                <a:gd name="T6" fmla="*/ 1353 w 1459"/>
                <a:gd name="T7" fmla="*/ 13 h 13"/>
                <a:gd name="T8" fmla="*/ 1297 w 1459"/>
                <a:gd name="T9" fmla="*/ 7 h 13"/>
                <a:gd name="T10" fmla="*/ 1353 w 1459"/>
                <a:gd name="T11" fmla="*/ 0 h 13"/>
                <a:gd name="T12" fmla="*/ 1353 w 1459"/>
                <a:gd name="T13" fmla="*/ 13 h 13"/>
                <a:gd name="T14" fmla="*/ 1204 w 1459"/>
                <a:gd name="T15" fmla="*/ 13 h 13"/>
                <a:gd name="T16" fmla="*/ 1204 w 1459"/>
                <a:gd name="T17" fmla="*/ 0 h 13"/>
                <a:gd name="T18" fmla="*/ 1260 w 1459"/>
                <a:gd name="T19" fmla="*/ 7 h 13"/>
                <a:gd name="T20" fmla="*/ 1154 w 1459"/>
                <a:gd name="T21" fmla="*/ 13 h 13"/>
                <a:gd name="T22" fmla="*/ 1098 w 1459"/>
                <a:gd name="T23" fmla="*/ 7 h 13"/>
                <a:gd name="T24" fmla="*/ 1154 w 1459"/>
                <a:gd name="T25" fmla="*/ 0 h 13"/>
                <a:gd name="T26" fmla="*/ 1154 w 1459"/>
                <a:gd name="T27" fmla="*/ 13 h 13"/>
                <a:gd name="T28" fmla="*/ 1004 w 1459"/>
                <a:gd name="T29" fmla="*/ 13 h 13"/>
                <a:gd name="T30" fmla="*/ 1004 w 1459"/>
                <a:gd name="T31" fmla="*/ 0 h 13"/>
                <a:gd name="T32" fmla="*/ 1060 w 1459"/>
                <a:gd name="T33" fmla="*/ 7 h 13"/>
                <a:gd name="T34" fmla="*/ 954 w 1459"/>
                <a:gd name="T35" fmla="*/ 13 h 13"/>
                <a:gd name="T36" fmla="*/ 898 w 1459"/>
                <a:gd name="T37" fmla="*/ 7 h 13"/>
                <a:gd name="T38" fmla="*/ 954 w 1459"/>
                <a:gd name="T39" fmla="*/ 0 h 13"/>
                <a:gd name="T40" fmla="*/ 954 w 1459"/>
                <a:gd name="T41" fmla="*/ 13 h 13"/>
                <a:gd name="T42" fmla="*/ 804 w 1459"/>
                <a:gd name="T43" fmla="*/ 13 h 13"/>
                <a:gd name="T44" fmla="*/ 804 w 1459"/>
                <a:gd name="T45" fmla="*/ 0 h 13"/>
                <a:gd name="T46" fmla="*/ 861 w 1459"/>
                <a:gd name="T47" fmla="*/ 7 h 13"/>
                <a:gd name="T48" fmla="*/ 755 w 1459"/>
                <a:gd name="T49" fmla="*/ 13 h 13"/>
                <a:gd name="T50" fmla="*/ 698 w 1459"/>
                <a:gd name="T51" fmla="*/ 7 h 13"/>
                <a:gd name="T52" fmla="*/ 755 w 1459"/>
                <a:gd name="T53" fmla="*/ 0 h 13"/>
                <a:gd name="T54" fmla="*/ 755 w 1459"/>
                <a:gd name="T55" fmla="*/ 13 h 13"/>
                <a:gd name="T56" fmla="*/ 605 w 1459"/>
                <a:gd name="T57" fmla="*/ 13 h 13"/>
                <a:gd name="T58" fmla="*/ 605 w 1459"/>
                <a:gd name="T59" fmla="*/ 0 h 13"/>
                <a:gd name="T60" fmla="*/ 661 w 1459"/>
                <a:gd name="T61" fmla="*/ 7 h 13"/>
                <a:gd name="T62" fmla="*/ 555 w 1459"/>
                <a:gd name="T63" fmla="*/ 13 h 13"/>
                <a:gd name="T64" fmla="*/ 499 w 1459"/>
                <a:gd name="T65" fmla="*/ 7 h 13"/>
                <a:gd name="T66" fmla="*/ 555 w 1459"/>
                <a:gd name="T67" fmla="*/ 0 h 13"/>
                <a:gd name="T68" fmla="*/ 555 w 1459"/>
                <a:gd name="T69" fmla="*/ 13 h 13"/>
                <a:gd name="T70" fmla="*/ 405 w 1459"/>
                <a:gd name="T71" fmla="*/ 13 h 13"/>
                <a:gd name="T72" fmla="*/ 405 w 1459"/>
                <a:gd name="T73" fmla="*/ 0 h 13"/>
                <a:gd name="T74" fmla="*/ 461 w 1459"/>
                <a:gd name="T75" fmla="*/ 7 h 13"/>
                <a:gd name="T76" fmla="*/ 355 w 1459"/>
                <a:gd name="T77" fmla="*/ 13 h 13"/>
                <a:gd name="T78" fmla="*/ 299 w 1459"/>
                <a:gd name="T79" fmla="*/ 7 h 13"/>
                <a:gd name="T80" fmla="*/ 355 w 1459"/>
                <a:gd name="T81" fmla="*/ 0 h 13"/>
                <a:gd name="T82" fmla="*/ 355 w 1459"/>
                <a:gd name="T83" fmla="*/ 13 h 13"/>
                <a:gd name="T84" fmla="*/ 206 w 1459"/>
                <a:gd name="T85" fmla="*/ 13 h 13"/>
                <a:gd name="T86" fmla="*/ 206 w 1459"/>
                <a:gd name="T87" fmla="*/ 0 h 13"/>
                <a:gd name="T88" fmla="*/ 262 w 1459"/>
                <a:gd name="T89" fmla="*/ 7 h 13"/>
                <a:gd name="T90" fmla="*/ 156 w 1459"/>
                <a:gd name="T91" fmla="*/ 13 h 13"/>
                <a:gd name="T92" fmla="*/ 100 w 1459"/>
                <a:gd name="T93" fmla="*/ 7 h 13"/>
                <a:gd name="T94" fmla="*/ 156 w 1459"/>
                <a:gd name="T95" fmla="*/ 0 h 13"/>
                <a:gd name="T96" fmla="*/ 156 w 1459"/>
                <a:gd name="T97" fmla="*/ 13 h 13"/>
                <a:gd name="T98" fmla="*/ 6 w 1459"/>
                <a:gd name="T99" fmla="*/ 13 h 13"/>
                <a:gd name="T100" fmla="*/ 6 w 1459"/>
                <a:gd name="T101" fmla="*/ 0 h 13"/>
                <a:gd name="T102" fmla="*/ 62 w 1459"/>
                <a:gd name="T103" fmla="*/ 7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59" h="13">
                  <a:moveTo>
                    <a:pt x="1453" y="13"/>
                  </a:moveTo>
                  <a:cubicBezTo>
                    <a:pt x="1403" y="13"/>
                    <a:pt x="1403" y="13"/>
                    <a:pt x="1403" y="13"/>
                  </a:cubicBezTo>
                  <a:cubicBezTo>
                    <a:pt x="1400" y="13"/>
                    <a:pt x="1397" y="10"/>
                    <a:pt x="1397" y="7"/>
                  </a:cubicBezTo>
                  <a:cubicBezTo>
                    <a:pt x="1397" y="3"/>
                    <a:pt x="1400" y="0"/>
                    <a:pt x="1403" y="0"/>
                  </a:cubicBezTo>
                  <a:cubicBezTo>
                    <a:pt x="1453" y="0"/>
                    <a:pt x="1453" y="0"/>
                    <a:pt x="1453" y="0"/>
                  </a:cubicBezTo>
                  <a:cubicBezTo>
                    <a:pt x="1457" y="0"/>
                    <a:pt x="1459" y="3"/>
                    <a:pt x="1459" y="7"/>
                  </a:cubicBezTo>
                  <a:cubicBezTo>
                    <a:pt x="1459" y="10"/>
                    <a:pt x="1457" y="13"/>
                    <a:pt x="1453" y="13"/>
                  </a:cubicBezTo>
                  <a:close/>
                  <a:moveTo>
                    <a:pt x="1353" y="13"/>
                  </a:moveTo>
                  <a:cubicBezTo>
                    <a:pt x="1303" y="13"/>
                    <a:pt x="1303" y="13"/>
                    <a:pt x="1303" y="13"/>
                  </a:cubicBezTo>
                  <a:cubicBezTo>
                    <a:pt x="1300" y="13"/>
                    <a:pt x="1297" y="10"/>
                    <a:pt x="1297" y="7"/>
                  </a:cubicBezTo>
                  <a:cubicBezTo>
                    <a:pt x="1297" y="3"/>
                    <a:pt x="1300" y="0"/>
                    <a:pt x="1303" y="0"/>
                  </a:cubicBezTo>
                  <a:cubicBezTo>
                    <a:pt x="1353" y="0"/>
                    <a:pt x="1353" y="0"/>
                    <a:pt x="1353" y="0"/>
                  </a:cubicBezTo>
                  <a:cubicBezTo>
                    <a:pt x="1357" y="0"/>
                    <a:pt x="1360" y="3"/>
                    <a:pt x="1360" y="7"/>
                  </a:cubicBezTo>
                  <a:cubicBezTo>
                    <a:pt x="1360" y="10"/>
                    <a:pt x="1357" y="13"/>
                    <a:pt x="1353" y="13"/>
                  </a:cubicBezTo>
                  <a:close/>
                  <a:moveTo>
                    <a:pt x="1253" y="13"/>
                  </a:moveTo>
                  <a:cubicBezTo>
                    <a:pt x="1204" y="13"/>
                    <a:pt x="1204" y="13"/>
                    <a:pt x="1204" y="13"/>
                  </a:cubicBezTo>
                  <a:cubicBezTo>
                    <a:pt x="1200" y="13"/>
                    <a:pt x="1197" y="10"/>
                    <a:pt x="1197" y="7"/>
                  </a:cubicBezTo>
                  <a:cubicBezTo>
                    <a:pt x="1197" y="3"/>
                    <a:pt x="1200" y="0"/>
                    <a:pt x="1204" y="0"/>
                  </a:cubicBezTo>
                  <a:cubicBezTo>
                    <a:pt x="1253" y="0"/>
                    <a:pt x="1253" y="0"/>
                    <a:pt x="1253" y="0"/>
                  </a:cubicBezTo>
                  <a:cubicBezTo>
                    <a:pt x="1257" y="0"/>
                    <a:pt x="1260" y="3"/>
                    <a:pt x="1260" y="7"/>
                  </a:cubicBezTo>
                  <a:cubicBezTo>
                    <a:pt x="1260" y="10"/>
                    <a:pt x="1257" y="13"/>
                    <a:pt x="1253" y="13"/>
                  </a:cubicBezTo>
                  <a:close/>
                  <a:moveTo>
                    <a:pt x="1154" y="13"/>
                  </a:moveTo>
                  <a:cubicBezTo>
                    <a:pt x="1104" y="13"/>
                    <a:pt x="1104" y="13"/>
                    <a:pt x="1104" y="13"/>
                  </a:cubicBezTo>
                  <a:cubicBezTo>
                    <a:pt x="1100" y="13"/>
                    <a:pt x="1098" y="10"/>
                    <a:pt x="1098" y="7"/>
                  </a:cubicBezTo>
                  <a:cubicBezTo>
                    <a:pt x="1098" y="3"/>
                    <a:pt x="1100" y="0"/>
                    <a:pt x="1104" y="0"/>
                  </a:cubicBezTo>
                  <a:cubicBezTo>
                    <a:pt x="1154" y="0"/>
                    <a:pt x="1154" y="0"/>
                    <a:pt x="1154" y="0"/>
                  </a:cubicBezTo>
                  <a:cubicBezTo>
                    <a:pt x="1157" y="0"/>
                    <a:pt x="1160" y="3"/>
                    <a:pt x="1160" y="7"/>
                  </a:cubicBezTo>
                  <a:cubicBezTo>
                    <a:pt x="1160" y="10"/>
                    <a:pt x="1157" y="13"/>
                    <a:pt x="1154" y="13"/>
                  </a:cubicBezTo>
                  <a:close/>
                  <a:moveTo>
                    <a:pt x="1054" y="13"/>
                  </a:moveTo>
                  <a:cubicBezTo>
                    <a:pt x="1004" y="13"/>
                    <a:pt x="1004" y="13"/>
                    <a:pt x="1004" y="13"/>
                  </a:cubicBezTo>
                  <a:cubicBezTo>
                    <a:pt x="1001" y="13"/>
                    <a:pt x="998" y="10"/>
                    <a:pt x="998" y="7"/>
                  </a:cubicBezTo>
                  <a:cubicBezTo>
                    <a:pt x="998" y="3"/>
                    <a:pt x="1001" y="0"/>
                    <a:pt x="1004" y="0"/>
                  </a:cubicBezTo>
                  <a:cubicBezTo>
                    <a:pt x="1054" y="0"/>
                    <a:pt x="1054" y="0"/>
                    <a:pt x="1054" y="0"/>
                  </a:cubicBezTo>
                  <a:cubicBezTo>
                    <a:pt x="1057" y="0"/>
                    <a:pt x="1060" y="3"/>
                    <a:pt x="1060" y="7"/>
                  </a:cubicBezTo>
                  <a:cubicBezTo>
                    <a:pt x="1060" y="10"/>
                    <a:pt x="1057" y="13"/>
                    <a:pt x="1054" y="13"/>
                  </a:cubicBezTo>
                  <a:close/>
                  <a:moveTo>
                    <a:pt x="954" y="13"/>
                  </a:moveTo>
                  <a:cubicBezTo>
                    <a:pt x="904" y="13"/>
                    <a:pt x="904" y="13"/>
                    <a:pt x="904" y="13"/>
                  </a:cubicBezTo>
                  <a:cubicBezTo>
                    <a:pt x="901" y="13"/>
                    <a:pt x="898" y="10"/>
                    <a:pt x="898" y="7"/>
                  </a:cubicBezTo>
                  <a:cubicBezTo>
                    <a:pt x="898" y="3"/>
                    <a:pt x="901" y="0"/>
                    <a:pt x="904" y="0"/>
                  </a:cubicBezTo>
                  <a:cubicBezTo>
                    <a:pt x="954" y="0"/>
                    <a:pt x="954" y="0"/>
                    <a:pt x="954" y="0"/>
                  </a:cubicBezTo>
                  <a:cubicBezTo>
                    <a:pt x="958" y="0"/>
                    <a:pt x="960" y="3"/>
                    <a:pt x="960" y="7"/>
                  </a:cubicBezTo>
                  <a:cubicBezTo>
                    <a:pt x="960" y="10"/>
                    <a:pt x="958" y="13"/>
                    <a:pt x="954" y="13"/>
                  </a:cubicBezTo>
                  <a:close/>
                  <a:moveTo>
                    <a:pt x="854" y="13"/>
                  </a:moveTo>
                  <a:cubicBezTo>
                    <a:pt x="804" y="13"/>
                    <a:pt x="804" y="13"/>
                    <a:pt x="804" y="13"/>
                  </a:cubicBezTo>
                  <a:cubicBezTo>
                    <a:pt x="801" y="13"/>
                    <a:pt x="798" y="10"/>
                    <a:pt x="798" y="7"/>
                  </a:cubicBezTo>
                  <a:cubicBezTo>
                    <a:pt x="798" y="3"/>
                    <a:pt x="801" y="0"/>
                    <a:pt x="804" y="0"/>
                  </a:cubicBezTo>
                  <a:cubicBezTo>
                    <a:pt x="854" y="0"/>
                    <a:pt x="854" y="0"/>
                    <a:pt x="854" y="0"/>
                  </a:cubicBezTo>
                  <a:cubicBezTo>
                    <a:pt x="858" y="0"/>
                    <a:pt x="861" y="3"/>
                    <a:pt x="861" y="7"/>
                  </a:cubicBezTo>
                  <a:cubicBezTo>
                    <a:pt x="861" y="10"/>
                    <a:pt x="858" y="13"/>
                    <a:pt x="854" y="13"/>
                  </a:cubicBezTo>
                  <a:close/>
                  <a:moveTo>
                    <a:pt x="755" y="13"/>
                  </a:moveTo>
                  <a:cubicBezTo>
                    <a:pt x="705" y="13"/>
                    <a:pt x="705" y="13"/>
                    <a:pt x="705" y="13"/>
                  </a:cubicBezTo>
                  <a:cubicBezTo>
                    <a:pt x="701" y="13"/>
                    <a:pt x="698" y="10"/>
                    <a:pt x="698" y="7"/>
                  </a:cubicBezTo>
                  <a:cubicBezTo>
                    <a:pt x="698" y="3"/>
                    <a:pt x="701" y="0"/>
                    <a:pt x="705" y="0"/>
                  </a:cubicBezTo>
                  <a:cubicBezTo>
                    <a:pt x="755" y="0"/>
                    <a:pt x="755" y="0"/>
                    <a:pt x="755" y="0"/>
                  </a:cubicBezTo>
                  <a:cubicBezTo>
                    <a:pt x="758" y="0"/>
                    <a:pt x="761" y="3"/>
                    <a:pt x="761" y="7"/>
                  </a:cubicBezTo>
                  <a:cubicBezTo>
                    <a:pt x="761" y="10"/>
                    <a:pt x="758" y="13"/>
                    <a:pt x="755" y="13"/>
                  </a:cubicBezTo>
                  <a:close/>
                  <a:moveTo>
                    <a:pt x="655" y="13"/>
                  </a:moveTo>
                  <a:cubicBezTo>
                    <a:pt x="605" y="13"/>
                    <a:pt x="605" y="13"/>
                    <a:pt x="605" y="13"/>
                  </a:cubicBezTo>
                  <a:cubicBezTo>
                    <a:pt x="601" y="13"/>
                    <a:pt x="599" y="10"/>
                    <a:pt x="599" y="7"/>
                  </a:cubicBezTo>
                  <a:cubicBezTo>
                    <a:pt x="599" y="3"/>
                    <a:pt x="601" y="0"/>
                    <a:pt x="605" y="0"/>
                  </a:cubicBezTo>
                  <a:cubicBezTo>
                    <a:pt x="655" y="0"/>
                    <a:pt x="655" y="0"/>
                    <a:pt x="655" y="0"/>
                  </a:cubicBezTo>
                  <a:cubicBezTo>
                    <a:pt x="658" y="0"/>
                    <a:pt x="661" y="3"/>
                    <a:pt x="661" y="7"/>
                  </a:cubicBezTo>
                  <a:cubicBezTo>
                    <a:pt x="661" y="10"/>
                    <a:pt x="658" y="13"/>
                    <a:pt x="655" y="13"/>
                  </a:cubicBezTo>
                  <a:close/>
                  <a:moveTo>
                    <a:pt x="555" y="13"/>
                  </a:moveTo>
                  <a:cubicBezTo>
                    <a:pt x="505" y="13"/>
                    <a:pt x="505" y="13"/>
                    <a:pt x="505" y="13"/>
                  </a:cubicBezTo>
                  <a:cubicBezTo>
                    <a:pt x="502" y="13"/>
                    <a:pt x="499" y="10"/>
                    <a:pt x="499" y="7"/>
                  </a:cubicBezTo>
                  <a:cubicBezTo>
                    <a:pt x="499" y="3"/>
                    <a:pt x="502" y="0"/>
                    <a:pt x="505" y="0"/>
                  </a:cubicBezTo>
                  <a:cubicBezTo>
                    <a:pt x="555" y="0"/>
                    <a:pt x="555" y="0"/>
                    <a:pt x="555" y="0"/>
                  </a:cubicBezTo>
                  <a:cubicBezTo>
                    <a:pt x="558" y="0"/>
                    <a:pt x="561" y="3"/>
                    <a:pt x="561" y="7"/>
                  </a:cubicBezTo>
                  <a:cubicBezTo>
                    <a:pt x="561" y="10"/>
                    <a:pt x="558" y="13"/>
                    <a:pt x="555" y="13"/>
                  </a:cubicBezTo>
                  <a:close/>
                  <a:moveTo>
                    <a:pt x="455" y="13"/>
                  </a:moveTo>
                  <a:cubicBezTo>
                    <a:pt x="405" y="13"/>
                    <a:pt x="405" y="13"/>
                    <a:pt x="405" y="13"/>
                  </a:cubicBezTo>
                  <a:cubicBezTo>
                    <a:pt x="402" y="13"/>
                    <a:pt x="399" y="10"/>
                    <a:pt x="399" y="7"/>
                  </a:cubicBezTo>
                  <a:cubicBezTo>
                    <a:pt x="399" y="3"/>
                    <a:pt x="402" y="0"/>
                    <a:pt x="405" y="0"/>
                  </a:cubicBezTo>
                  <a:cubicBezTo>
                    <a:pt x="455" y="0"/>
                    <a:pt x="455" y="0"/>
                    <a:pt x="455" y="0"/>
                  </a:cubicBezTo>
                  <a:cubicBezTo>
                    <a:pt x="459" y="0"/>
                    <a:pt x="461" y="3"/>
                    <a:pt x="461" y="7"/>
                  </a:cubicBezTo>
                  <a:cubicBezTo>
                    <a:pt x="461" y="10"/>
                    <a:pt x="459" y="13"/>
                    <a:pt x="455" y="13"/>
                  </a:cubicBezTo>
                  <a:close/>
                  <a:moveTo>
                    <a:pt x="355" y="13"/>
                  </a:moveTo>
                  <a:cubicBezTo>
                    <a:pt x="306" y="13"/>
                    <a:pt x="306" y="13"/>
                    <a:pt x="306" y="13"/>
                  </a:cubicBezTo>
                  <a:cubicBezTo>
                    <a:pt x="302" y="13"/>
                    <a:pt x="299" y="10"/>
                    <a:pt x="299" y="7"/>
                  </a:cubicBezTo>
                  <a:cubicBezTo>
                    <a:pt x="299" y="3"/>
                    <a:pt x="302" y="0"/>
                    <a:pt x="306" y="0"/>
                  </a:cubicBezTo>
                  <a:cubicBezTo>
                    <a:pt x="355" y="0"/>
                    <a:pt x="355" y="0"/>
                    <a:pt x="355" y="0"/>
                  </a:cubicBezTo>
                  <a:cubicBezTo>
                    <a:pt x="359" y="0"/>
                    <a:pt x="362" y="3"/>
                    <a:pt x="362" y="7"/>
                  </a:cubicBezTo>
                  <a:cubicBezTo>
                    <a:pt x="362" y="10"/>
                    <a:pt x="359" y="13"/>
                    <a:pt x="355" y="13"/>
                  </a:cubicBezTo>
                  <a:close/>
                  <a:moveTo>
                    <a:pt x="256" y="13"/>
                  </a:moveTo>
                  <a:cubicBezTo>
                    <a:pt x="206" y="13"/>
                    <a:pt x="206" y="13"/>
                    <a:pt x="206" y="13"/>
                  </a:cubicBezTo>
                  <a:cubicBezTo>
                    <a:pt x="202" y="13"/>
                    <a:pt x="200" y="10"/>
                    <a:pt x="200" y="7"/>
                  </a:cubicBezTo>
                  <a:cubicBezTo>
                    <a:pt x="200" y="3"/>
                    <a:pt x="202" y="0"/>
                    <a:pt x="206" y="0"/>
                  </a:cubicBezTo>
                  <a:cubicBezTo>
                    <a:pt x="256" y="0"/>
                    <a:pt x="256" y="0"/>
                    <a:pt x="256" y="0"/>
                  </a:cubicBezTo>
                  <a:cubicBezTo>
                    <a:pt x="259" y="0"/>
                    <a:pt x="262" y="3"/>
                    <a:pt x="262" y="7"/>
                  </a:cubicBezTo>
                  <a:cubicBezTo>
                    <a:pt x="262" y="10"/>
                    <a:pt x="259" y="13"/>
                    <a:pt x="256" y="13"/>
                  </a:cubicBezTo>
                  <a:close/>
                  <a:moveTo>
                    <a:pt x="156" y="13"/>
                  </a:moveTo>
                  <a:cubicBezTo>
                    <a:pt x="106" y="13"/>
                    <a:pt x="106" y="13"/>
                    <a:pt x="106" y="13"/>
                  </a:cubicBezTo>
                  <a:cubicBezTo>
                    <a:pt x="103" y="13"/>
                    <a:pt x="100" y="10"/>
                    <a:pt x="100" y="7"/>
                  </a:cubicBezTo>
                  <a:cubicBezTo>
                    <a:pt x="100" y="3"/>
                    <a:pt x="103" y="0"/>
                    <a:pt x="106" y="0"/>
                  </a:cubicBezTo>
                  <a:cubicBezTo>
                    <a:pt x="156" y="0"/>
                    <a:pt x="156" y="0"/>
                    <a:pt x="156" y="0"/>
                  </a:cubicBezTo>
                  <a:cubicBezTo>
                    <a:pt x="159" y="0"/>
                    <a:pt x="162" y="3"/>
                    <a:pt x="162" y="7"/>
                  </a:cubicBezTo>
                  <a:cubicBezTo>
                    <a:pt x="162" y="10"/>
                    <a:pt x="159" y="13"/>
                    <a:pt x="156" y="13"/>
                  </a:cubicBezTo>
                  <a:close/>
                  <a:moveTo>
                    <a:pt x="56" y="13"/>
                  </a:moveTo>
                  <a:cubicBezTo>
                    <a:pt x="6" y="13"/>
                    <a:pt x="6" y="13"/>
                    <a:pt x="6" y="13"/>
                  </a:cubicBezTo>
                  <a:cubicBezTo>
                    <a:pt x="3" y="13"/>
                    <a:pt x="0" y="10"/>
                    <a:pt x="0" y="7"/>
                  </a:cubicBezTo>
                  <a:cubicBezTo>
                    <a:pt x="0" y="3"/>
                    <a:pt x="3" y="0"/>
                    <a:pt x="6" y="0"/>
                  </a:cubicBezTo>
                  <a:cubicBezTo>
                    <a:pt x="56" y="0"/>
                    <a:pt x="56" y="0"/>
                    <a:pt x="56" y="0"/>
                  </a:cubicBezTo>
                  <a:cubicBezTo>
                    <a:pt x="60" y="0"/>
                    <a:pt x="62" y="3"/>
                    <a:pt x="62" y="7"/>
                  </a:cubicBezTo>
                  <a:cubicBezTo>
                    <a:pt x="62" y="10"/>
                    <a:pt x="60" y="13"/>
                    <a:pt x="56" y="13"/>
                  </a:cubicBezTo>
                  <a:close/>
                </a:path>
              </a:pathLst>
            </a:custGeom>
            <a:solidFill>
              <a:sysClr val="window" lastClr="FFFFFF"/>
            </a:solidFill>
            <a:ln>
              <a:noFill/>
            </a:ln>
            <a:effectLst>
              <a:outerShdw blurRad="50800" dist="38100" dir="2700000" algn="tl" rotWithShape="0">
                <a:prstClr val="black">
                  <a:alpha val="40000"/>
                </a:prstClr>
              </a:outerShdw>
            </a:effec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b="1">
                <a:solidFill>
                  <a:sysClr val="window" lastClr="FFFFFF"/>
                </a:solidFill>
                <a:effectLst>
                  <a:outerShdw blurRad="38100" dist="38100" dir="2700000" algn="tl">
                    <a:srgbClr val="000000">
                      <a:alpha val="43137"/>
                    </a:srgbClr>
                  </a:outerShdw>
                </a:effectLst>
              </a:endParaRPr>
            </a:p>
          </p:txBody>
        </p:sp>
        <p:sp>
          <p:nvSpPr>
            <p:cNvPr id="11" name="Freeform 35">
              <a:extLst>
                <a:ext uri="{FF2B5EF4-FFF2-40B4-BE49-F238E27FC236}">
                  <a16:creationId xmlns:a16="http://schemas.microsoft.com/office/drawing/2014/main" id="{AD028D59-97C5-3FB5-D66E-93170FA66B1D}"/>
                </a:ext>
              </a:extLst>
            </p:cNvPr>
            <p:cNvSpPr>
              <a:spLocks noEditPoints="1"/>
            </p:cNvSpPr>
            <p:nvPr>
              <p:custDataLst>
                <p:tags r:id="rId12"/>
              </p:custDataLst>
            </p:nvPr>
          </p:nvSpPr>
          <p:spPr bwMode="auto">
            <a:xfrm>
              <a:off x="3330841" y="3114934"/>
              <a:ext cx="2882130" cy="39065"/>
            </a:xfrm>
            <a:custGeom>
              <a:gdLst>
                <a:gd name="T0" fmla="*/ 903 w 959"/>
                <a:gd name="T1" fmla="*/ 13 h 13"/>
                <a:gd name="T2" fmla="*/ 903 w 959"/>
                <a:gd name="T3" fmla="*/ 0 h 13"/>
                <a:gd name="T4" fmla="*/ 959 w 959"/>
                <a:gd name="T5" fmla="*/ 7 h 13"/>
                <a:gd name="T6" fmla="*/ 853 w 959"/>
                <a:gd name="T7" fmla="*/ 13 h 13"/>
                <a:gd name="T8" fmla="*/ 797 w 959"/>
                <a:gd name="T9" fmla="*/ 7 h 13"/>
                <a:gd name="T10" fmla="*/ 853 w 959"/>
                <a:gd name="T11" fmla="*/ 0 h 13"/>
                <a:gd name="T12" fmla="*/ 853 w 959"/>
                <a:gd name="T13" fmla="*/ 13 h 13"/>
                <a:gd name="T14" fmla="*/ 704 w 959"/>
                <a:gd name="T15" fmla="*/ 13 h 13"/>
                <a:gd name="T16" fmla="*/ 704 w 959"/>
                <a:gd name="T17" fmla="*/ 0 h 13"/>
                <a:gd name="T18" fmla="*/ 760 w 959"/>
                <a:gd name="T19" fmla="*/ 7 h 13"/>
                <a:gd name="T20" fmla="*/ 654 w 959"/>
                <a:gd name="T21" fmla="*/ 13 h 13"/>
                <a:gd name="T22" fmla="*/ 598 w 959"/>
                <a:gd name="T23" fmla="*/ 7 h 13"/>
                <a:gd name="T24" fmla="*/ 654 w 959"/>
                <a:gd name="T25" fmla="*/ 0 h 13"/>
                <a:gd name="T26" fmla="*/ 654 w 959"/>
                <a:gd name="T27" fmla="*/ 13 h 13"/>
                <a:gd name="T28" fmla="*/ 504 w 959"/>
                <a:gd name="T29" fmla="*/ 13 h 13"/>
                <a:gd name="T30" fmla="*/ 504 w 959"/>
                <a:gd name="T31" fmla="*/ 0 h 13"/>
                <a:gd name="T32" fmla="*/ 561 w 959"/>
                <a:gd name="T33" fmla="*/ 7 h 13"/>
                <a:gd name="T34" fmla="*/ 455 w 959"/>
                <a:gd name="T35" fmla="*/ 13 h 13"/>
                <a:gd name="T36" fmla="*/ 399 w 959"/>
                <a:gd name="T37" fmla="*/ 7 h 13"/>
                <a:gd name="T38" fmla="*/ 455 w 959"/>
                <a:gd name="T39" fmla="*/ 0 h 13"/>
                <a:gd name="T40" fmla="*/ 455 w 959"/>
                <a:gd name="T41" fmla="*/ 13 h 13"/>
                <a:gd name="T42" fmla="*/ 305 w 959"/>
                <a:gd name="T43" fmla="*/ 13 h 13"/>
                <a:gd name="T44" fmla="*/ 305 w 959"/>
                <a:gd name="T45" fmla="*/ 0 h 13"/>
                <a:gd name="T46" fmla="*/ 361 w 959"/>
                <a:gd name="T47" fmla="*/ 7 h 13"/>
                <a:gd name="T48" fmla="*/ 255 w 959"/>
                <a:gd name="T49" fmla="*/ 13 h 13"/>
                <a:gd name="T50" fmla="*/ 199 w 959"/>
                <a:gd name="T51" fmla="*/ 7 h 13"/>
                <a:gd name="T52" fmla="*/ 255 w 959"/>
                <a:gd name="T53" fmla="*/ 0 h 13"/>
                <a:gd name="T54" fmla="*/ 255 w 959"/>
                <a:gd name="T55" fmla="*/ 13 h 13"/>
                <a:gd name="T56" fmla="*/ 106 w 959"/>
                <a:gd name="T57" fmla="*/ 13 h 13"/>
                <a:gd name="T58" fmla="*/ 106 w 959"/>
                <a:gd name="T59" fmla="*/ 0 h 13"/>
                <a:gd name="T60" fmla="*/ 162 w 959"/>
                <a:gd name="T61" fmla="*/ 7 h 13"/>
                <a:gd name="T62" fmla="*/ 56 w 959"/>
                <a:gd name="T63" fmla="*/ 13 h 13"/>
                <a:gd name="T64" fmla="*/ 0 w 959"/>
                <a:gd name="T65" fmla="*/ 7 h 13"/>
                <a:gd name="T66" fmla="*/ 56 w 959"/>
                <a:gd name="T67" fmla="*/ 0 h 13"/>
                <a:gd name="T68" fmla="*/ 56 w 959"/>
                <a:gd name="T69" fmla="*/ 13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59" h="13">
                  <a:moveTo>
                    <a:pt x="953" y="13"/>
                  </a:moveTo>
                  <a:cubicBezTo>
                    <a:pt x="903" y="13"/>
                    <a:pt x="903" y="13"/>
                    <a:pt x="903" y="13"/>
                  </a:cubicBezTo>
                  <a:cubicBezTo>
                    <a:pt x="900" y="13"/>
                    <a:pt x="897" y="10"/>
                    <a:pt x="897" y="7"/>
                  </a:cubicBezTo>
                  <a:cubicBezTo>
                    <a:pt x="897" y="3"/>
                    <a:pt x="900" y="0"/>
                    <a:pt x="903" y="0"/>
                  </a:cubicBezTo>
                  <a:cubicBezTo>
                    <a:pt x="953" y="0"/>
                    <a:pt x="953" y="0"/>
                    <a:pt x="953" y="0"/>
                  </a:cubicBezTo>
                  <a:cubicBezTo>
                    <a:pt x="956" y="0"/>
                    <a:pt x="959" y="3"/>
                    <a:pt x="959" y="7"/>
                  </a:cubicBezTo>
                  <a:cubicBezTo>
                    <a:pt x="959" y="10"/>
                    <a:pt x="956" y="13"/>
                    <a:pt x="953" y="13"/>
                  </a:cubicBezTo>
                  <a:close/>
                  <a:moveTo>
                    <a:pt x="853" y="13"/>
                  </a:moveTo>
                  <a:cubicBezTo>
                    <a:pt x="803" y="13"/>
                    <a:pt x="803" y="13"/>
                    <a:pt x="803" y="13"/>
                  </a:cubicBezTo>
                  <a:cubicBezTo>
                    <a:pt x="800" y="13"/>
                    <a:pt x="797" y="10"/>
                    <a:pt x="797" y="7"/>
                  </a:cubicBezTo>
                  <a:cubicBezTo>
                    <a:pt x="797" y="3"/>
                    <a:pt x="800" y="0"/>
                    <a:pt x="803" y="0"/>
                  </a:cubicBezTo>
                  <a:cubicBezTo>
                    <a:pt x="853" y="0"/>
                    <a:pt x="853" y="0"/>
                    <a:pt x="853" y="0"/>
                  </a:cubicBezTo>
                  <a:cubicBezTo>
                    <a:pt x="857" y="0"/>
                    <a:pt x="859" y="3"/>
                    <a:pt x="859" y="7"/>
                  </a:cubicBezTo>
                  <a:cubicBezTo>
                    <a:pt x="859" y="10"/>
                    <a:pt x="857" y="13"/>
                    <a:pt x="853" y="13"/>
                  </a:cubicBezTo>
                  <a:close/>
                  <a:moveTo>
                    <a:pt x="754" y="13"/>
                  </a:moveTo>
                  <a:cubicBezTo>
                    <a:pt x="704" y="13"/>
                    <a:pt x="704" y="13"/>
                    <a:pt x="704" y="13"/>
                  </a:cubicBezTo>
                  <a:cubicBezTo>
                    <a:pt x="700" y="13"/>
                    <a:pt x="698" y="10"/>
                    <a:pt x="698" y="7"/>
                  </a:cubicBezTo>
                  <a:cubicBezTo>
                    <a:pt x="698" y="3"/>
                    <a:pt x="700" y="0"/>
                    <a:pt x="704" y="0"/>
                  </a:cubicBezTo>
                  <a:cubicBezTo>
                    <a:pt x="754" y="0"/>
                    <a:pt x="754" y="0"/>
                    <a:pt x="754" y="0"/>
                  </a:cubicBezTo>
                  <a:cubicBezTo>
                    <a:pt x="757" y="0"/>
                    <a:pt x="760" y="3"/>
                    <a:pt x="760" y="7"/>
                  </a:cubicBezTo>
                  <a:cubicBezTo>
                    <a:pt x="760" y="10"/>
                    <a:pt x="757" y="13"/>
                    <a:pt x="754" y="13"/>
                  </a:cubicBezTo>
                  <a:close/>
                  <a:moveTo>
                    <a:pt x="654" y="13"/>
                  </a:moveTo>
                  <a:cubicBezTo>
                    <a:pt x="604" y="13"/>
                    <a:pt x="604" y="13"/>
                    <a:pt x="604" y="13"/>
                  </a:cubicBezTo>
                  <a:cubicBezTo>
                    <a:pt x="601" y="13"/>
                    <a:pt x="598" y="10"/>
                    <a:pt x="598" y="7"/>
                  </a:cubicBezTo>
                  <a:cubicBezTo>
                    <a:pt x="598" y="3"/>
                    <a:pt x="601" y="0"/>
                    <a:pt x="604" y="0"/>
                  </a:cubicBezTo>
                  <a:cubicBezTo>
                    <a:pt x="654" y="0"/>
                    <a:pt x="654" y="0"/>
                    <a:pt x="654" y="0"/>
                  </a:cubicBezTo>
                  <a:cubicBezTo>
                    <a:pt x="657" y="0"/>
                    <a:pt x="660" y="3"/>
                    <a:pt x="660" y="7"/>
                  </a:cubicBezTo>
                  <a:cubicBezTo>
                    <a:pt x="660" y="10"/>
                    <a:pt x="657" y="13"/>
                    <a:pt x="654" y="13"/>
                  </a:cubicBezTo>
                  <a:close/>
                  <a:moveTo>
                    <a:pt x="554" y="13"/>
                  </a:moveTo>
                  <a:cubicBezTo>
                    <a:pt x="504" y="13"/>
                    <a:pt x="504" y="13"/>
                    <a:pt x="504" y="13"/>
                  </a:cubicBezTo>
                  <a:cubicBezTo>
                    <a:pt x="501" y="13"/>
                    <a:pt x="498" y="10"/>
                    <a:pt x="498" y="7"/>
                  </a:cubicBezTo>
                  <a:cubicBezTo>
                    <a:pt x="498" y="3"/>
                    <a:pt x="501" y="0"/>
                    <a:pt x="504" y="0"/>
                  </a:cubicBezTo>
                  <a:cubicBezTo>
                    <a:pt x="554" y="0"/>
                    <a:pt x="554" y="0"/>
                    <a:pt x="554" y="0"/>
                  </a:cubicBezTo>
                  <a:cubicBezTo>
                    <a:pt x="558" y="0"/>
                    <a:pt x="561" y="3"/>
                    <a:pt x="561" y="7"/>
                  </a:cubicBezTo>
                  <a:cubicBezTo>
                    <a:pt x="561" y="10"/>
                    <a:pt x="558" y="13"/>
                    <a:pt x="554" y="13"/>
                  </a:cubicBezTo>
                  <a:close/>
                  <a:moveTo>
                    <a:pt x="455" y="13"/>
                  </a:moveTo>
                  <a:cubicBezTo>
                    <a:pt x="405" y="13"/>
                    <a:pt x="405" y="13"/>
                    <a:pt x="405" y="13"/>
                  </a:cubicBezTo>
                  <a:cubicBezTo>
                    <a:pt x="401" y="13"/>
                    <a:pt x="399" y="10"/>
                    <a:pt x="399" y="7"/>
                  </a:cubicBezTo>
                  <a:cubicBezTo>
                    <a:pt x="399" y="3"/>
                    <a:pt x="401" y="0"/>
                    <a:pt x="405" y="0"/>
                  </a:cubicBezTo>
                  <a:cubicBezTo>
                    <a:pt x="455" y="0"/>
                    <a:pt x="455" y="0"/>
                    <a:pt x="455" y="0"/>
                  </a:cubicBezTo>
                  <a:cubicBezTo>
                    <a:pt x="458" y="0"/>
                    <a:pt x="461" y="3"/>
                    <a:pt x="461" y="7"/>
                  </a:cubicBezTo>
                  <a:cubicBezTo>
                    <a:pt x="461" y="10"/>
                    <a:pt x="458" y="13"/>
                    <a:pt x="455" y="13"/>
                  </a:cubicBezTo>
                  <a:close/>
                  <a:moveTo>
                    <a:pt x="355" y="13"/>
                  </a:moveTo>
                  <a:cubicBezTo>
                    <a:pt x="305" y="13"/>
                    <a:pt x="305" y="13"/>
                    <a:pt x="305" y="13"/>
                  </a:cubicBezTo>
                  <a:cubicBezTo>
                    <a:pt x="302" y="13"/>
                    <a:pt x="299" y="10"/>
                    <a:pt x="299" y="7"/>
                  </a:cubicBezTo>
                  <a:cubicBezTo>
                    <a:pt x="299" y="3"/>
                    <a:pt x="302" y="0"/>
                    <a:pt x="305" y="0"/>
                  </a:cubicBezTo>
                  <a:cubicBezTo>
                    <a:pt x="355" y="0"/>
                    <a:pt x="355" y="0"/>
                    <a:pt x="355" y="0"/>
                  </a:cubicBezTo>
                  <a:cubicBezTo>
                    <a:pt x="358" y="0"/>
                    <a:pt x="361" y="3"/>
                    <a:pt x="361" y="7"/>
                  </a:cubicBezTo>
                  <a:cubicBezTo>
                    <a:pt x="361" y="10"/>
                    <a:pt x="358" y="13"/>
                    <a:pt x="355" y="13"/>
                  </a:cubicBezTo>
                  <a:close/>
                  <a:moveTo>
                    <a:pt x="255" y="13"/>
                  </a:moveTo>
                  <a:cubicBezTo>
                    <a:pt x="206" y="13"/>
                    <a:pt x="206" y="13"/>
                    <a:pt x="206" y="13"/>
                  </a:cubicBezTo>
                  <a:cubicBezTo>
                    <a:pt x="202" y="13"/>
                    <a:pt x="199" y="10"/>
                    <a:pt x="199" y="7"/>
                  </a:cubicBezTo>
                  <a:cubicBezTo>
                    <a:pt x="199" y="3"/>
                    <a:pt x="202" y="0"/>
                    <a:pt x="206" y="0"/>
                  </a:cubicBezTo>
                  <a:cubicBezTo>
                    <a:pt x="255" y="0"/>
                    <a:pt x="255" y="0"/>
                    <a:pt x="255" y="0"/>
                  </a:cubicBezTo>
                  <a:cubicBezTo>
                    <a:pt x="259" y="0"/>
                    <a:pt x="262" y="3"/>
                    <a:pt x="262" y="7"/>
                  </a:cubicBezTo>
                  <a:cubicBezTo>
                    <a:pt x="262" y="10"/>
                    <a:pt x="259" y="13"/>
                    <a:pt x="255" y="13"/>
                  </a:cubicBezTo>
                  <a:close/>
                  <a:moveTo>
                    <a:pt x="156" y="13"/>
                  </a:moveTo>
                  <a:cubicBezTo>
                    <a:pt x="106" y="13"/>
                    <a:pt x="106" y="13"/>
                    <a:pt x="106" y="13"/>
                  </a:cubicBezTo>
                  <a:cubicBezTo>
                    <a:pt x="103" y="13"/>
                    <a:pt x="100" y="10"/>
                    <a:pt x="100" y="7"/>
                  </a:cubicBezTo>
                  <a:cubicBezTo>
                    <a:pt x="100" y="3"/>
                    <a:pt x="103" y="0"/>
                    <a:pt x="106" y="0"/>
                  </a:cubicBezTo>
                  <a:cubicBezTo>
                    <a:pt x="156" y="0"/>
                    <a:pt x="156" y="0"/>
                    <a:pt x="156" y="0"/>
                  </a:cubicBezTo>
                  <a:cubicBezTo>
                    <a:pt x="159" y="0"/>
                    <a:pt x="162" y="3"/>
                    <a:pt x="162" y="7"/>
                  </a:cubicBezTo>
                  <a:cubicBezTo>
                    <a:pt x="162" y="10"/>
                    <a:pt x="159" y="13"/>
                    <a:pt x="156" y="13"/>
                  </a:cubicBezTo>
                  <a:close/>
                  <a:moveTo>
                    <a:pt x="56" y="13"/>
                  </a:moveTo>
                  <a:cubicBezTo>
                    <a:pt x="6" y="13"/>
                    <a:pt x="6" y="13"/>
                    <a:pt x="6" y="13"/>
                  </a:cubicBezTo>
                  <a:cubicBezTo>
                    <a:pt x="3" y="13"/>
                    <a:pt x="0" y="10"/>
                    <a:pt x="0" y="7"/>
                  </a:cubicBezTo>
                  <a:cubicBezTo>
                    <a:pt x="0" y="3"/>
                    <a:pt x="3" y="0"/>
                    <a:pt x="6" y="0"/>
                  </a:cubicBezTo>
                  <a:cubicBezTo>
                    <a:pt x="56" y="0"/>
                    <a:pt x="56" y="0"/>
                    <a:pt x="56" y="0"/>
                  </a:cubicBezTo>
                  <a:cubicBezTo>
                    <a:pt x="60" y="0"/>
                    <a:pt x="62" y="3"/>
                    <a:pt x="62" y="7"/>
                  </a:cubicBezTo>
                  <a:cubicBezTo>
                    <a:pt x="62" y="10"/>
                    <a:pt x="60" y="13"/>
                    <a:pt x="56" y="13"/>
                  </a:cubicBezTo>
                  <a:close/>
                </a:path>
              </a:pathLst>
            </a:custGeom>
            <a:solidFill>
              <a:sysClr val="window" lastClr="FFFFFF"/>
            </a:solidFill>
            <a:ln>
              <a:noFill/>
            </a:ln>
            <a:effectLst>
              <a:outerShdw blurRad="50800" dist="38100" dir="2700000" algn="tl" rotWithShape="0">
                <a:prstClr val="black">
                  <a:alpha val="40000"/>
                </a:prstClr>
              </a:outerShdw>
            </a:effec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b="1">
                <a:solidFill>
                  <a:sysClr val="window" lastClr="FFFFFF"/>
                </a:solidFill>
                <a:effectLst>
                  <a:outerShdw blurRad="38100" dist="38100" dir="2700000" algn="tl">
                    <a:srgbClr val="000000">
                      <a:alpha val="43137"/>
                    </a:srgbClr>
                  </a:outerShdw>
                </a:effectLst>
              </a:endParaRPr>
            </a:p>
          </p:txBody>
        </p:sp>
        <p:sp>
          <p:nvSpPr>
            <p:cNvPr id="12" name="Freeform 36">
              <a:extLst>
                <a:ext uri="{FF2B5EF4-FFF2-40B4-BE49-F238E27FC236}">
                  <a16:creationId xmlns:a16="http://schemas.microsoft.com/office/drawing/2014/main" id="{CF46F361-5FEF-96E6-A05C-FFCEF10BCB90}"/>
                </a:ext>
              </a:extLst>
            </p:cNvPr>
            <p:cNvSpPr>
              <a:spLocks noEditPoints="1"/>
            </p:cNvSpPr>
            <p:nvPr>
              <p:custDataLst>
                <p:tags r:id="rId13"/>
              </p:custDataLst>
            </p:nvPr>
          </p:nvSpPr>
          <p:spPr bwMode="auto">
            <a:xfrm>
              <a:off x="4042693" y="1814214"/>
              <a:ext cx="1445405" cy="39065"/>
            </a:xfrm>
            <a:custGeom>
              <a:gdLst>
                <a:gd name="T0" fmla="*/ 474 w 481"/>
                <a:gd name="T1" fmla="*/ 13 h 13"/>
                <a:gd name="T2" fmla="*/ 422 w 481"/>
                <a:gd name="T3" fmla="*/ 13 h 13"/>
                <a:gd name="T4" fmla="*/ 416 w 481"/>
                <a:gd name="T5" fmla="*/ 7 h 13"/>
                <a:gd name="T6" fmla="*/ 422 w 481"/>
                <a:gd name="T7" fmla="*/ 0 h 13"/>
                <a:gd name="T8" fmla="*/ 474 w 481"/>
                <a:gd name="T9" fmla="*/ 0 h 13"/>
                <a:gd name="T10" fmla="*/ 481 w 481"/>
                <a:gd name="T11" fmla="*/ 7 h 13"/>
                <a:gd name="T12" fmla="*/ 474 w 481"/>
                <a:gd name="T13" fmla="*/ 13 h 13"/>
                <a:gd name="T14" fmla="*/ 371 w 481"/>
                <a:gd name="T15" fmla="*/ 13 h 13"/>
                <a:gd name="T16" fmla="*/ 319 w 481"/>
                <a:gd name="T17" fmla="*/ 13 h 13"/>
                <a:gd name="T18" fmla="*/ 312 w 481"/>
                <a:gd name="T19" fmla="*/ 7 h 13"/>
                <a:gd name="T20" fmla="*/ 319 w 481"/>
                <a:gd name="T21" fmla="*/ 0 h 13"/>
                <a:gd name="T22" fmla="*/ 371 w 481"/>
                <a:gd name="T23" fmla="*/ 0 h 13"/>
                <a:gd name="T24" fmla="*/ 377 w 481"/>
                <a:gd name="T25" fmla="*/ 7 h 13"/>
                <a:gd name="T26" fmla="*/ 371 w 481"/>
                <a:gd name="T27" fmla="*/ 13 h 13"/>
                <a:gd name="T28" fmla="*/ 267 w 481"/>
                <a:gd name="T29" fmla="*/ 13 h 13"/>
                <a:gd name="T30" fmla="*/ 215 w 481"/>
                <a:gd name="T31" fmla="*/ 13 h 13"/>
                <a:gd name="T32" fmla="*/ 208 w 481"/>
                <a:gd name="T33" fmla="*/ 7 h 13"/>
                <a:gd name="T34" fmla="*/ 215 w 481"/>
                <a:gd name="T35" fmla="*/ 0 h 13"/>
                <a:gd name="T36" fmla="*/ 267 w 481"/>
                <a:gd name="T37" fmla="*/ 0 h 13"/>
                <a:gd name="T38" fmla="*/ 273 w 481"/>
                <a:gd name="T39" fmla="*/ 7 h 13"/>
                <a:gd name="T40" fmla="*/ 267 w 481"/>
                <a:gd name="T41" fmla="*/ 13 h 13"/>
                <a:gd name="T42" fmla="*/ 163 w 481"/>
                <a:gd name="T43" fmla="*/ 13 h 13"/>
                <a:gd name="T44" fmla="*/ 111 w 481"/>
                <a:gd name="T45" fmla="*/ 13 h 13"/>
                <a:gd name="T46" fmla="*/ 104 w 481"/>
                <a:gd name="T47" fmla="*/ 7 h 13"/>
                <a:gd name="T48" fmla="*/ 111 w 481"/>
                <a:gd name="T49" fmla="*/ 0 h 13"/>
                <a:gd name="T50" fmla="*/ 163 w 481"/>
                <a:gd name="T51" fmla="*/ 0 h 13"/>
                <a:gd name="T52" fmla="*/ 169 w 481"/>
                <a:gd name="T53" fmla="*/ 7 h 13"/>
                <a:gd name="T54" fmla="*/ 163 w 481"/>
                <a:gd name="T55" fmla="*/ 13 h 13"/>
                <a:gd name="T56" fmla="*/ 59 w 481"/>
                <a:gd name="T57" fmla="*/ 13 h 13"/>
                <a:gd name="T58" fmla="*/ 7 w 481"/>
                <a:gd name="T59" fmla="*/ 13 h 13"/>
                <a:gd name="T60" fmla="*/ 0 w 481"/>
                <a:gd name="T61" fmla="*/ 7 h 13"/>
                <a:gd name="T62" fmla="*/ 7 w 481"/>
                <a:gd name="T63" fmla="*/ 0 h 13"/>
                <a:gd name="T64" fmla="*/ 59 w 481"/>
                <a:gd name="T65" fmla="*/ 0 h 13"/>
                <a:gd name="T66" fmla="*/ 65 w 481"/>
                <a:gd name="T67" fmla="*/ 7 h 13"/>
                <a:gd name="T68" fmla="*/ 59 w 481"/>
                <a:gd name="T69" fmla="*/ 13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481" h="13">
                  <a:moveTo>
                    <a:pt x="474" y="13"/>
                  </a:moveTo>
                  <a:cubicBezTo>
                    <a:pt x="422" y="13"/>
                    <a:pt x="422" y="13"/>
                    <a:pt x="422" y="13"/>
                  </a:cubicBezTo>
                  <a:cubicBezTo>
                    <a:pt x="419" y="13"/>
                    <a:pt x="416" y="10"/>
                    <a:pt x="416" y="7"/>
                  </a:cubicBezTo>
                  <a:cubicBezTo>
                    <a:pt x="416" y="3"/>
                    <a:pt x="419" y="0"/>
                    <a:pt x="422" y="0"/>
                  </a:cubicBezTo>
                  <a:cubicBezTo>
                    <a:pt x="474" y="0"/>
                    <a:pt x="474" y="0"/>
                    <a:pt x="474" y="0"/>
                  </a:cubicBezTo>
                  <a:cubicBezTo>
                    <a:pt x="478" y="0"/>
                    <a:pt x="481" y="3"/>
                    <a:pt x="481" y="7"/>
                  </a:cubicBezTo>
                  <a:cubicBezTo>
                    <a:pt x="481" y="10"/>
                    <a:pt x="478" y="13"/>
                    <a:pt x="474" y="13"/>
                  </a:cubicBezTo>
                  <a:close/>
                  <a:moveTo>
                    <a:pt x="371" y="13"/>
                  </a:moveTo>
                  <a:cubicBezTo>
                    <a:pt x="319" y="13"/>
                    <a:pt x="319" y="13"/>
                    <a:pt x="319" y="13"/>
                  </a:cubicBezTo>
                  <a:cubicBezTo>
                    <a:pt x="315" y="13"/>
                    <a:pt x="312" y="10"/>
                    <a:pt x="312" y="7"/>
                  </a:cubicBezTo>
                  <a:cubicBezTo>
                    <a:pt x="312" y="3"/>
                    <a:pt x="315" y="0"/>
                    <a:pt x="319" y="0"/>
                  </a:cubicBezTo>
                  <a:cubicBezTo>
                    <a:pt x="371" y="0"/>
                    <a:pt x="371" y="0"/>
                    <a:pt x="371" y="0"/>
                  </a:cubicBezTo>
                  <a:cubicBezTo>
                    <a:pt x="374" y="0"/>
                    <a:pt x="377" y="3"/>
                    <a:pt x="377" y="7"/>
                  </a:cubicBezTo>
                  <a:cubicBezTo>
                    <a:pt x="377" y="10"/>
                    <a:pt x="374" y="13"/>
                    <a:pt x="371" y="13"/>
                  </a:cubicBezTo>
                  <a:close/>
                  <a:moveTo>
                    <a:pt x="267" y="13"/>
                  </a:moveTo>
                  <a:cubicBezTo>
                    <a:pt x="215" y="13"/>
                    <a:pt x="215" y="13"/>
                    <a:pt x="215" y="13"/>
                  </a:cubicBezTo>
                  <a:cubicBezTo>
                    <a:pt x="211" y="13"/>
                    <a:pt x="208" y="10"/>
                    <a:pt x="208" y="7"/>
                  </a:cubicBezTo>
                  <a:cubicBezTo>
                    <a:pt x="208" y="3"/>
                    <a:pt x="211" y="0"/>
                    <a:pt x="215" y="0"/>
                  </a:cubicBezTo>
                  <a:cubicBezTo>
                    <a:pt x="267" y="0"/>
                    <a:pt x="267" y="0"/>
                    <a:pt x="267" y="0"/>
                  </a:cubicBezTo>
                  <a:cubicBezTo>
                    <a:pt x="270" y="0"/>
                    <a:pt x="273" y="3"/>
                    <a:pt x="273" y="7"/>
                  </a:cubicBezTo>
                  <a:cubicBezTo>
                    <a:pt x="273" y="10"/>
                    <a:pt x="270" y="13"/>
                    <a:pt x="267" y="13"/>
                  </a:cubicBezTo>
                  <a:close/>
                  <a:moveTo>
                    <a:pt x="163" y="13"/>
                  </a:moveTo>
                  <a:cubicBezTo>
                    <a:pt x="111" y="13"/>
                    <a:pt x="111" y="13"/>
                    <a:pt x="111" y="13"/>
                  </a:cubicBezTo>
                  <a:cubicBezTo>
                    <a:pt x="107" y="13"/>
                    <a:pt x="104" y="10"/>
                    <a:pt x="104" y="7"/>
                  </a:cubicBezTo>
                  <a:cubicBezTo>
                    <a:pt x="104" y="3"/>
                    <a:pt x="107" y="0"/>
                    <a:pt x="111" y="0"/>
                  </a:cubicBezTo>
                  <a:cubicBezTo>
                    <a:pt x="163" y="0"/>
                    <a:pt x="163" y="0"/>
                    <a:pt x="163" y="0"/>
                  </a:cubicBezTo>
                  <a:cubicBezTo>
                    <a:pt x="166" y="0"/>
                    <a:pt x="169" y="3"/>
                    <a:pt x="169" y="7"/>
                  </a:cubicBezTo>
                  <a:cubicBezTo>
                    <a:pt x="169" y="10"/>
                    <a:pt x="166" y="13"/>
                    <a:pt x="163" y="13"/>
                  </a:cubicBezTo>
                  <a:close/>
                  <a:moveTo>
                    <a:pt x="59" y="13"/>
                  </a:moveTo>
                  <a:cubicBezTo>
                    <a:pt x="7" y="13"/>
                    <a:pt x="7" y="13"/>
                    <a:pt x="7" y="13"/>
                  </a:cubicBezTo>
                  <a:cubicBezTo>
                    <a:pt x="3" y="13"/>
                    <a:pt x="0" y="10"/>
                    <a:pt x="0" y="7"/>
                  </a:cubicBezTo>
                  <a:cubicBezTo>
                    <a:pt x="0" y="3"/>
                    <a:pt x="3" y="0"/>
                    <a:pt x="7" y="0"/>
                  </a:cubicBezTo>
                  <a:cubicBezTo>
                    <a:pt x="59" y="0"/>
                    <a:pt x="59" y="0"/>
                    <a:pt x="59" y="0"/>
                  </a:cubicBezTo>
                  <a:cubicBezTo>
                    <a:pt x="62" y="0"/>
                    <a:pt x="65" y="3"/>
                    <a:pt x="65" y="7"/>
                  </a:cubicBezTo>
                  <a:cubicBezTo>
                    <a:pt x="65" y="10"/>
                    <a:pt x="62" y="13"/>
                    <a:pt x="59" y="13"/>
                  </a:cubicBezTo>
                  <a:close/>
                </a:path>
              </a:pathLst>
            </a:custGeom>
            <a:solidFill>
              <a:sysClr val="window" lastClr="FFFFFF"/>
            </a:solidFill>
            <a:ln>
              <a:noFill/>
            </a:ln>
            <a:effectLst>
              <a:outerShdw blurRad="50800" dist="38100" dir="2700000" algn="tl" rotWithShape="0">
                <a:prstClr val="black">
                  <a:alpha val="40000"/>
                </a:prstClr>
              </a:outerShdw>
            </a:effec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b="1">
                <a:solidFill>
                  <a:sysClr val="window" lastClr="FFFFFF"/>
                </a:solidFill>
                <a:effectLst>
                  <a:outerShdw blurRad="38100" dist="38100" dir="2700000" algn="tl">
                    <a:srgbClr val="000000">
                      <a:alpha val="43137"/>
                    </a:srgbClr>
                  </a:outerShdw>
                </a:effectLst>
              </a:endParaRPr>
            </a:p>
          </p:txBody>
        </p:sp>
        <p:sp>
          <p:nvSpPr>
            <p:cNvPr id="13" name="文本框 12">
              <a:extLst>
                <a:ext uri="{FF2B5EF4-FFF2-40B4-BE49-F238E27FC236}">
                  <a16:creationId xmlns:a16="http://schemas.microsoft.com/office/drawing/2014/main" id="{8EC1A635-A2DE-79C6-E3DC-74FED2F561C2}"/>
                </a:ext>
              </a:extLst>
            </p:cNvPr>
            <p:cNvSpPr txBox="1"/>
            <p:nvPr>
              <p:custDataLst>
                <p:tags r:id="rId14"/>
              </p:custDataLst>
            </p:nvPr>
          </p:nvSpPr>
          <p:spPr>
            <a:xfrm>
              <a:off x="2719439" y="4826174"/>
              <a:ext cx="4074434" cy="544765"/>
            </a:xfrm>
            <a:prstGeom prst="rect">
              <a:avLst/>
            </a:prstGeom>
            <a:noFill/>
            <a:effectLst>
              <a:outerShdw blurRad="50800" dist="38100" dir="2700000" algn="tl" rotWithShape="0">
                <a:prstClr val="black">
                  <a:alpha val="40000"/>
                </a:prstClr>
              </a:out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2400" b="1">
                  <a:solidFill>
                    <a:sysClr val="window" lastClr="FFFFFF"/>
                  </a:solidFill>
                  <a:effectLst>
                    <a:outerShdw blurRad="38100" dist="38100" dir="2700000" algn="tl">
                      <a:srgbClr val="000000">
                        <a:alpha val="43137"/>
                      </a:srgbClr>
                    </a:outerShdw>
                  </a:effectLst>
                  <a:latin typeface="FZHanWenZhengKaiS" panose="02000500000000000000" pitchFamily="2" charset="-122"/>
                  <a:ea typeface="FZHanWenZhengKaiS" panose="02000500000000000000" pitchFamily="2" charset="-122"/>
                </a:rPr>
                <a:t>区县、乡镇级国家机关</a:t>
              </a:r>
            </a:p>
          </p:txBody>
        </p:sp>
        <p:sp>
          <p:nvSpPr>
            <p:cNvPr id="14" name="文本框 13">
              <a:extLst>
                <a:ext uri="{FF2B5EF4-FFF2-40B4-BE49-F238E27FC236}">
                  <a16:creationId xmlns:a16="http://schemas.microsoft.com/office/drawing/2014/main" id="{20A2B946-8B88-E19B-47F9-82B34B28C64A}"/>
                </a:ext>
              </a:extLst>
            </p:cNvPr>
            <p:cNvSpPr txBox="1"/>
            <p:nvPr>
              <p:custDataLst>
                <p:tags r:id="rId15"/>
              </p:custDataLst>
            </p:nvPr>
          </p:nvSpPr>
          <p:spPr>
            <a:xfrm>
              <a:off x="3201976" y="3499918"/>
              <a:ext cx="3110789" cy="544765"/>
            </a:xfrm>
            <a:prstGeom prst="rect">
              <a:avLst/>
            </a:prstGeom>
            <a:noFill/>
            <a:effectLst>
              <a:outerShdw blurRad="50800" dist="38100" dir="2700000" algn="tl" rotWithShape="0">
                <a:prstClr val="black">
                  <a:alpha val="40000"/>
                </a:prstClr>
              </a:out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2400" b="1">
                  <a:solidFill>
                    <a:sysClr val="window" lastClr="FFFFFF"/>
                  </a:solidFill>
                  <a:effectLst>
                    <a:outerShdw blurRad="38100" dist="38100" dir="2700000" algn="tl">
                      <a:srgbClr val="000000">
                        <a:alpha val="43137"/>
                      </a:srgbClr>
                    </a:outerShdw>
                  </a:effectLst>
                  <a:latin typeface="FZHanWenZhengKaiS" panose="02000500000000000000" pitchFamily="2" charset="-122"/>
                  <a:ea typeface="FZHanWenZhengKaiS" panose="02000500000000000000" pitchFamily="2" charset="-122"/>
                </a:rPr>
                <a:t>地市级国家机关</a:t>
              </a:r>
            </a:p>
          </p:txBody>
        </p:sp>
        <p:sp>
          <p:nvSpPr>
            <p:cNvPr id="15" name="文本框 14">
              <a:extLst>
                <a:ext uri="{FF2B5EF4-FFF2-40B4-BE49-F238E27FC236}">
                  <a16:creationId xmlns:a16="http://schemas.microsoft.com/office/drawing/2014/main" id="{56F8226F-A84D-6057-0AC8-BF358A252770}"/>
                </a:ext>
              </a:extLst>
            </p:cNvPr>
            <p:cNvSpPr txBox="1"/>
            <p:nvPr>
              <p:custDataLst>
                <p:tags r:id="rId16"/>
              </p:custDataLst>
            </p:nvPr>
          </p:nvSpPr>
          <p:spPr>
            <a:xfrm>
              <a:off x="3701177" y="2200297"/>
              <a:ext cx="2110021" cy="544765"/>
            </a:xfrm>
            <a:prstGeom prst="rect">
              <a:avLst/>
            </a:prstGeom>
            <a:noFill/>
            <a:effectLst>
              <a:outerShdw blurRad="50800" dist="38100" dir="2700000" algn="tl" rotWithShape="0">
                <a:prstClr val="black">
                  <a:alpha val="40000"/>
                </a:prstClr>
              </a:out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2400" b="1">
                  <a:solidFill>
                    <a:sysClr val="window" lastClr="FFFFFF"/>
                  </a:solidFill>
                  <a:effectLst>
                    <a:outerShdw blurRad="38100" dist="38100" dir="2700000" algn="tl">
                      <a:srgbClr val="000000">
                        <a:alpha val="43137"/>
                      </a:srgbClr>
                    </a:outerShdw>
                  </a:effectLst>
                  <a:latin typeface="FZHanWenZhengKaiS" panose="02000500000000000000" pitchFamily="2" charset="-122"/>
                  <a:ea typeface="FZHanWenZhengKaiS" panose="02000500000000000000" pitchFamily="2" charset="-122"/>
                </a:rPr>
                <a:t>省级国家机关</a:t>
              </a:r>
            </a:p>
          </p:txBody>
        </p:sp>
        <p:sp>
          <p:nvSpPr>
            <p:cNvPr id="16" name="矩形 15">
              <a:extLst>
                <a:ext uri="{FF2B5EF4-FFF2-40B4-BE49-F238E27FC236}">
                  <a16:creationId xmlns:a16="http://schemas.microsoft.com/office/drawing/2014/main" id="{F6CCAC25-4918-262F-27EC-7393ADEB7194}"/>
                </a:ext>
              </a:extLst>
            </p:cNvPr>
            <p:cNvSpPr/>
            <p:nvPr>
              <p:custDataLst>
                <p:tags r:id="rId17"/>
              </p:custDataLst>
            </p:nvPr>
          </p:nvSpPr>
          <p:spPr>
            <a:xfrm>
              <a:off x="4332605" y="838835"/>
              <a:ext cx="859790" cy="1014730"/>
            </a:xfrm>
            <a:prstGeom prst="rect">
              <a:avLst/>
            </a:prstGeom>
            <a:effectLst>
              <a:outerShdw blurRad="50800" dist="38100" dir="2700000" algn="tl" rotWithShape="0">
                <a:prstClr val="black">
                  <a:alpha val="40000"/>
                </a:prstClr>
              </a:outerShdw>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ysClr val="window" lastClr="FFFFFF"/>
                  </a:solidFill>
                  <a:effectLst>
                    <a:outerShdw blurRad="38100" dist="38100" dir="2700000" algn="tl">
                      <a:srgbClr val="000000">
                        <a:alpha val="43137"/>
                      </a:srgbClr>
                    </a:outerShdw>
                  </a:effectLst>
                  <a:latin typeface="FZHanWenZhengKaiS" panose="02000500000000000000" pitchFamily="2" charset="-122"/>
                  <a:ea typeface="FZHanWenZhengKaiS" panose="02000500000000000000" pitchFamily="2" charset="-122"/>
                </a:rPr>
                <a:t>中央国家机关</a:t>
              </a:r>
            </a:p>
          </p:txBody>
        </p:sp>
      </p:grpSp>
      <p:cxnSp>
        <p:nvCxnSpPr>
          <p:cNvPr id="17" name="直接箭头连接符 1" title="">
            <a:extLst>
              <a:ext uri="{FF2B5EF4-FFF2-40B4-BE49-F238E27FC236}">
                <a16:creationId xmlns:a16="http://schemas.microsoft.com/office/drawing/2014/main" id="{737A5511-352D-DBAC-E4A0-CC73AA9BCBBC}"/>
              </a:ext>
            </a:extLst>
          </p:cNvPr>
          <p:cNvCxnSpPr/>
          <p:nvPr>
            <p:custDataLst>
              <p:tags r:id="rId18"/>
            </p:custDataLst>
          </p:nvPr>
        </p:nvCxnSpPr>
        <p:spPr>
          <a:xfrm flipH="1" flipV="1">
            <a:off x="407874" y="519798"/>
            <a:ext cx="0" cy="5613400"/>
          </a:xfrm>
          <a:prstGeom prst="straightConnector1">
            <a:avLst/>
          </a:prstGeom>
          <a:ln w="57150">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8" name="直接箭头连接符 2" title="">
            <a:extLst>
              <a:ext uri="{FF2B5EF4-FFF2-40B4-BE49-F238E27FC236}">
                <a16:creationId xmlns:a16="http://schemas.microsoft.com/office/drawing/2014/main" id="{B1162057-8A59-42A7-634B-5DDFE63CF9E6}"/>
              </a:ext>
            </a:extLst>
          </p:cNvPr>
          <p:cNvCxnSpPr/>
          <p:nvPr>
            <p:custDataLst>
              <p:tags r:id="rId19"/>
            </p:custDataLst>
          </p:nvPr>
        </p:nvCxnSpPr>
        <p:spPr>
          <a:xfrm>
            <a:off x="407874" y="6120498"/>
            <a:ext cx="8268444" cy="32884"/>
          </a:xfrm>
          <a:prstGeom prst="straightConnector1">
            <a:avLst/>
          </a:prstGeom>
          <a:ln w="57150">
            <a:solidFill>
              <a:srgbClr val="206243"/>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9" name="矩形 18" title="">
            <a:extLst>
              <a:ext uri="{FF2B5EF4-FFF2-40B4-BE49-F238E27FC236}">
                <a16:creationId xmlns:a16="http://schemas.microsoft.com/office/drawing/2014/main" id="{4D82BB2C-8D96-C5BA-2704-D51A92AE1098}"/>
              </a:ext>
            </a:extLst>
          </p:cNvPr>
          <p:cNvSpPr/>
          <p:nvPr>
            <p:custDataLst>
              <p:tags r:id="rId20"/>
            </p:custDataLst>
          </p:nvPr>
        </p:nvSpPr>
        <p:spPr>
          <a:xfrm>
            <a:off x="393740" y="6266446"/>
            <a:ext cx="3121943" cy="551891"/>
          </a:xfrm>
          <a:prstGeom prst="rect">
            <a:avLst/>
          </a:prstGeom>
          <a:solidFill>
            <a:srgbClr val="3C797A"/>
          </a:solidFill>
          <a:ln>
            <a:solidFill>
              <a:srgbClr val="20624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zh-CN" altLang="en-US" sz="2400" b="1">
                <a:effectLst>
                  <a:outerShdw blurRad="38100" dist="38100" dir="2700000" algn="tl">
                    <a:srgbClr val="000000">
                      <a:alpha val="43137"/>
                    </a:srgbClr>
                  </a:outerShdw>
                </a:effectLst>
                <a:latin typeface="FZHanWenZhengKaiS" panose="02000500000000000000" pitchFamily="2" charset="-122"/>
                <a:ea typeface="FZHanWenZhengKaiS" panose="02000500000000000000" pitchFamily="2" charset="-122"/>
              </a:rPr>
              <a:t>国家权力机关：人大</a:t>
            </a:r>
          </a:p>
        </p:txBody>
      </p:sp>
      <p:sp>
        <p:nvSpPr>
          <p:cNvPr id="20" name="矩形 19" title="">
            <a:extLst>
              <a:ext uri="{FF2B5EF4-FFF2-40B4-BE49-F238E27FC236}">
                <a16:creationId xmlns:a16="http://schemas.microsoft.com/office/drawing/2014/main" id="{872FACD8-B33A-3788-0D41-4F9F880444D8}"/>
              </a:ext>
            </a:extLst>
          </p:cNvPr>
          <p:cNvSpPr/>
          <p:nvPr>
            <p:custDataLst>
              <p:tags r:id="rId21"/>
            </p:custDataLst>
          </p:nvPr>
        </p:nvSpPr>
        <p:spPr>
          <a:xfrm>
            <a:off x="3603379" y="6266446"/>
            <a:ext cx="5058807" cy="551891"/>
          </a:xfrm>
          <a:prstGeom prst="rect">
            <a:avLst/>
          </a:prstGeom>
          <a:solidFill>
            <a:srgbClr val="3C797A"/>
          </a:solidFill>
          <a:ln>
            <a:solidFill>
              <a:srgbClr val="20624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zh-CN" altLang="en-US" sz="2400" b="1">
                <a:effectLst>
                  <a:outerShdw blurRad="38100" dist="38100" dir="2700000" algn="tl">
                    <a:srgbClr val="000000">
                      <a:alpha val="43137"/>
                    </a:srgbClr>
                  </a:outerShdw>
                </a:effectLst>
                <a:latin typeface="FZHanWenZhengKaiS" panose="02000500000000000000" pitchFamily="2" charset="-122"/>
                <a:ea typeface="FZHanWenZhengKaiS" panose="02000500000000000000" pitchFamily="2" charset="-122"/>
              </a:rPr>
              <a:t>其他国家机关：行政、司法、监察</a:t>
            </a:r>
          </a:p>
        </p:txBody>
      </p:sp>
      <p:sp>
        <p:nvSpPr>
          <p:cNvPr id="21" name="文本框 20" title="">
            <a:extLst>
              <a:ext uri="{FF2B5EF4-FFF2-40B4-BE49-F238E27FC236}">
                <a16:creationId xmlns:a16="http://schemas.microsoft.com/office/drawing/2014/main" id="{F9603A8B-A89E-DD6A-7ECA-A6997FC53F13}"/>
              </a:ext>
            </a:extLst>
          </p:cNvPr>
          <p:cNvSpPr txBox="1"/>
          <p:nvPr>
            <p:custDataLst>
              <p:tags r:id="rId22"/>
            </p:custDataLst>
          </p:nvPr>
        </p:nvSpPr>
        <p:spPr>
          <a:xfrm>
            <a:off x="8676318" y="5289550"/>
            <a:ext cx="2032000" cy="1568450"/>
          </a:xfrm>
          <a:prstGeom prst="rect">
            <a:avLst/>
          </a:prstGeom>
          <a:noFill/>
          <a:effectLst>
            <a:outerShdw blurRad="50800" dist="38100" dir="2700000" algn="tl" rotWithShape="0">
              <a:prstClr val="black">
                <a:alpha val="40000"/>
              </a:prstClr>
            </a:outerShdw>
          </a:effectLst>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pc="160">
                <a:solidFill>
                  <a:srgbClr val="C00000"/>
                </a:solidFill>
                <a:effectLst>
                  <a:outerShdw blurRad="38100" dist="38100" dir="2700000" algn="tl">
                    <a:srgbClr val="000000">
                      <a:alpha val="43137"/>
                    </a:srgbClr>
                  </a:outerShdw>
                </a:effectLst>
                <a:uFillTx/>
                <a:latin typeface="ZiKuTangQingKaiS" panose="02000500000000000000" pitchFamily="2" charset="-122"/>
                <a:ea typeface="ZiKuTangQingKaiS" panose="02000500000000000000" pitchFamily="2" charset="-122"/>
                <a:cs typeface="汉仪行者笔记简" panose="02010509060101010101" charset="-122"/>
                <a:sym typeface="+mn-ea"/>
              </a:rPr>
              <a:t>（横）</a:t>
            </a:r>
          </a:p>
          <a:p>
            <a:pPr algn="ctr"/>
            <a:r>
              <a:rPr lang="zh-CN" altLang="en-US" sz="3200" spc="160">
                <a:solidFill>
                  <a:srgbClr val="C00000"/>
                </a:solidFill>
                <a:effectLst>
                  <a:outerShdw blurRad="38100" dist="38100" dir="2700000" algn="tl">
                    <a:srgbClr val="000000">
                      <a:alpha val="43137"/>
                    </a:srgbClr>
                  </a:outerShdw>
                </a:effectLst>
                <a:uFillTx/>
                <a:latin typeface="ZiKuTangQingKaiS" panose="02000500000000000000" pitchFamily="2" charset="-122"/>
                <a:ea typeface="ZiKuTangQingKaiS" panose="02000500000000000000" pitchFamily="2" charset="-122"/>
                <a:cs typeface="汉仪行者笔记简" panose="02010509060101010101" charset="-122"/>
                <a:sym typeface="+mn-ea"/>
              </a:rPr>
              <a:t>国家政权组织形式</a:t>
            </a:r>
          </a:p>
        </p:txBody>
      </p:sp>
      <p:sp>
        <p:nvSpPr>
          <p:cNvPr id="22" name="文本框 21" title="">
            <a:extLst>
              <a:ext uri="{FF2B5EF4-FFF2-40B4-BE49-F238E27FC236}">
                <a16:creationId xmlns:a16="http://schemas.microsoft.com/office/drawing/2014/main" id="{CE7747A8-4D82-4E26-EDBE-C79A733F9241}"/>
              </a:ext>
            </a:extLst>
          </p:cNvPr>
          <p:cNvSpPr txBox="1"/>
          <p:nvPr>
            <p:custDataLst>
              <p:tags r:id="rId23"/>
            </p:custDataLst>
          </p:nvPr>
        </p:nvSpPr>
        <p:spPr>
          <a:xfrm>
            <a:off x="553924" y="663943"/>
            <a:ext cx="1181735" cy="2061210"/>
          </a:xfrm>
          <a:prstGeom prst="rect">
            <a:avLst/>
          </a:prstGeom>
          <a:noFill/>
          <a:effectLst>
            <a:outerShdw blurRad="50800" dist="38100" dir="2700000" algn="tl" rotWithShape="0">
              <a:prstClr val="black">
                <a:alpha val="40000"/>
              </a:prstClr>
            </a:outerShdw>
          </a:effectLst>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pc="160">
                <a:solidFill>
                  <a:srgbClr val="C00000"/>
                </a:solidFill>
                <a:effectLst>
                  <a:outerShdw blurRad="38100" dist="38100" dir="2700000" algn="tl">
                    <a:srgbClr val="000000">
                      <a:alpha val="43137"/>
                    </a:srgbClr>
                  </a:outerShdw>
                </a:effectLst>
                <a:uFillTx/>
                <a:latin typeface="ZiKuTangQingKaiS" panose="02000500000000000000" pitchFamily="2" charset="-122"/>
                <a:ea typeface="ZiKuTangQingKaiS" panose="02000500000000000000" pitchFamily="2" charset="-122"/>
                <a:cs typeface="汉仪行者笔记简" panose="02010509060101010101" charset="-122"/>
                <a:sym typeface="+mn-ea"/>
              </a:rPr>
              <a:t>国家</a:t>
            </a:r>
          </a:p>
          <a:p>
            <a:pPr algn="ctr"/>
            <a:r>
              <a:rPr lang="zh-CN" altLang="en-US" sz="3200" spc="160">
                <a:solidFill>
                  <a:srgbClr val="C00000"/>
                </a:solidFill>
                <a:effectLst>
                  <a:outerShdw blurRad="38100" dist="38100" dir="2700000" algn="tl">
                    <a:srgbClr val="000000">
                      <a:alpha val="43137"/>
                    </a:srgbClr>
                  </a:outerShdw>
                </a:effectLst>
                <a:uFillTx/>
                <a:latin typeface="ZiKuTangQingKaiS" panose="02000500000000000000" pitchFamily="2" charset="-122"/>
                <a:ea typeface="ZiKuTangQingKaiS" panose="02000500000000000000" pitchFamily="2" charset="-122"/>
                <a:cs typeface="汉仪行者笔记简" panose="02010509060101010101" charset="-122"/>
                <a:sym typeface="+mn-ea"/>
              </a:rPr>
              <a:t>结构</a:t>
            </a:r>
          </a:p>
          <a:p>
            <a:pPr algn="ctr"/>
            <a:r>
              <a:rPr lang="zh-CN" altLang="en-US" sz="3200" spc="160">
                <a:solidFill>
                  <a:srgbClr val="C00000"/>
                </a:solidFill>
                <a:effectLst>
                  <a:outerShdw blurRad="38100" dist="38100" dir="2700000" algn="tl">
                    <a:srgbClr val="000000">
                      <a:alpha val="43137"/>
                    </a:srgbClr>
                  </a:outerShdw>
                </a:effectLst>
                <a:uFillTx/>
                <a:latin typeface="ZiKuTangQingKaiS" panose="02000500000000000000" pitchFamily="2" charset="-122"/>
                <a:ea typeface="ZiKuTangQingKaiS" panose="02000500000000000000" pitchFamily="2" charset="-122"/>
                <a:cs typeface="汉仪行者笔记简" panose="02010509060101010101" charset="-122"/>
                <a:sym typeface="+mn-ea"/>
              </a:rPr>
              <a:t>形式</a:t>
            </a:r>
          </a:p>
          <a:p>
            <a:pPr algn="ctr"/>
            <a:r>
              <a:rPr lang="zh-CN" altLang="en-US" sz="3200" spc="160">
                <a:solidFill>
                  <a:srgbClr val="C00000"/>
                </a:solidFill>
                <a:effectLst>
                  <a:outerShdw blurRad="38100" dist="38100" dir="2700000" algn="tl">
                    <a:srgbClr val="000000">
                      <a:alpha val="43137"/>
                    </a:srgbClr>
                  </a:outerShdw>
                </a:effectLst>
                <a:uFillTx/>
                <a:latin typeface="ZiKuTangQingKaiS" panose="02000500000000000000" pitchFamily="2" charset="-122"/>
                <a:ea typeface="ZiKuTangQingKaiS" panose="02000500000000000000" pitchFamily="2" charset="-122"/>
                <a:cs typeface="汉仪行者笔记简" panose="02010509060101010101" charset="-122"/>
                <a:sym typeface="+mn-ea"/>
              </a:rPr>
              <a:t>（纵）</a:t>
            </a:r>
          </a:p>
        </p:txBody>
      </p:sp>
      <p:sp>
        <p:nvSpPr>
          <p:cNvPr id="23" name="矩形 22" title="">
            <a:extLst>
              <a:ext uri="{FF2B5EF4-FFF2-40B4-BE49-F238E27FC236}">
                <a16:creationId xmlns:a16="http://schemas.microsoft.com/office/drawing/2014/main" id="{30DCA616-F604-DA62-9960-AF346CD4F50C}"/>
              </a:ext>
            </a:extLst>
          </p:cNvPr>
          <p:cNvSpPr/>
          <p:nvPr>
            <p:custDataLst>
              <p:tags r:id="rId24"/>
            </p:custDataLst>
          </p:nvPr>
        </p:nvSpPr>
        <p:spPr>
          <a:xfrm>
            <a:off x="4915857" y="532715"/>
            <a:ext cx="6096262" cy="500605"/>
          </a:xfrm>
          <a:prstGeom prst="rect">
            <a:avLst/>
          </a:prstGeom>
          <a:solidFill>
            <a:srgbClr val="3C797A"/>
          </a:solidFill>
          <a:ln>
            <a:solidFill>
              <a:schemeClr val="accent1"/>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r>
              <a:rPr lang="zh-CN" altLang="en-US" sz="2000" b="1">
                <a:solidFill>
                  <a:schemeClr val="bg1"/>
                </a:solidFill>
                <a:effectLst>
                  <a:outerShdw blurRad="38100" dist="38100" dir="2700000" algn="tl">
                    <a:srgbClr val="000000">
                      <a:alpha val="43137"/>
                    </a:srgbClr>
                  </a:outerShdw>
                </a:effectLst>
                <a:latin typeface="ZiKuTangQingKaiS" panose="02000500000000000000" pitchFamily="2" charset="-122"/>
                <a:ea typeface="ZiKuTangQingKaiS" panose="02000500000000000000" pitchFamily="2" charset="-122"/>
                <a:cs typeface="汉仪大黑简" panose="02010600000101010101" charset="-122"/>
              </a:rPr>
              <a:t>国家政权组织形式（横）</a:t>
            </a:r>
            <a:r>
              <a:rPr lang="en-US" altLang="zh-CN" sz="2000" b="1">
                <a:solidFill>
                  <a:schemeClr val="bg1"/>
                </a:solidFill>
                <a:effectLst>
                  <a:outerShdw blurRad="38100" dist="38100" dir="2700000" algn="tl">
                    <a:srgbClr val="000000">
                      <a:alpha val="43137"/>
                    </a:srgbClr>
                  </a:outerShdw>
                </a:effectLst>
                <a:latin typeface="ZiKuTangQingKaiS" panose="02000500000000000000" pitchFamily="2" charset="-122"/>
                <a:ea typeface="ZiKuTangQingKaiS" panose="02000500000000000000" pitchFamily="2" charset="-122"/>
                <a:cs typeface="汉仪大黑简" panose="02010600000101010101" charset="-122"/>
              </a:rPr>
              <a:t>VS</a:t>
            </a:r>
            <a:r>
              <a:rPr lang="zh-CN" altLang="en-US" sz="2000" b="1">
                <a:solidFill>
                  <a:schemeClr val="bg1"/>
                </a:solidFill>
                <a:effectLst>
                  <a:outerShdw blurRad="38100" dist="38100" dir="2700000" algn="tl">
                    <a:srgbClr val="000000">
                      <a:alpha val="43137"/>
                    </a:srgbClr>
                  </a:outerShdw>
                </a:effectLst>
                <a:latin typeface="ZiKuTangQingKaiS" panose="02000500000000000000" pitchFamily="2" charset="-122"/>
                <a:ea typeface="ZiKuTangQingKaiS" panose="02000500000000000000" pitchFamily="2" charset="-122"/>
                <a:cs typeface="汉仪大黑简" panose="02010600000101010101" charset="-122"/>
              </a:rPr>
              <a:t>国家结构形式（纵）</a:t>
            </a:r>
          </a:p>
        </p:txBody>
      </p:sp>
      <p:sp>
        <p:nvSpPr>
          <p:cNvPr id="24" name="文本框 23" title="">
            <a:extLst>
              <a:ext uri="{FF2B5EF4-FFF2-40B4-BE49-F238E27FC236}">
                <a16:creationId xmlns:a16="http://schemas.microsoft.com/office/drawing/2014/main" id="{AC2B701A-AF0B-FC0A-40F3-36A28BF82C44}"/>
              </a:ext>
            </a:extLst>
          </p:cNvPr>
          <p:cNvSpPr txBox="1"/>
          <p:nvPr>
            <p:custDataLst>
              <p:tags r:id="rId25"/>
            </p:custDataLst>
          </p:nvPr>
        </p:nvSpPr>
        <p:spPr>
          <a:xfrm>
            <a:off x="8434012" y="2003747"/>
            <a:ext cx="1000274" cy="400110"/>
          </a:xfrm>
          <a:prstGeom prst="rect">
            <a:avLst/>
          </a:prstGeom>
          <a:solidFill>
            <a:srgbClr val="3C797A"/>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spc="120">
                <a:solidFill>
                  <a:schemeClr val="bg1"/>
                </a:solidFill>
                <a:latin typeface="ZiKuTangQingKaiS" panose="02000500000000000000" pitchFamily="2" charset="-122"/>
                <a:ea typeface="ZiKuTangQingKaiS" panose="02000500000000000000" pitchFamily="2" charset="-122"/>
              </a:rPr>
              <a:t>单一制</a:t>
            </a:r>
          </a:p>
        </p:txBody>
      </p:sp>
      <p:sp>
        <p:nvSpPr>
          <p:cNvPr id="25" name="文本框 24" title="">
            <a:extLst>
              <a:ext uri="{FF2B5EF4-FFF2-40B4-BE49-F238E27FC236}">
                <a16:creationId xmlns:a16="http://schemas.microsoft.com/office/drawing/2014/main" id="{3B8795B1-A50A-42C0-5AAE-85FE756265C1}"/>
              </a:ext>
            </a:extLst>
          </p:cNvPr>
          <p:cNvSpPr txBox="1"/>
          <p:nvPr>
            <p:custDataLst>
              <p:tags r:id="rId26"/>
            </p:custDataLst>
          </p:nvPr>
        </p:nvSpPr>
        <p:spPr>
          <a:xfrm>
            <a:off x="8434012" y="3755402"/>
            <a:ext cx="1000274" cy="400110"/>
          </a:xfrm>
          <a:prstGeom prst="rect">
            <a:avLst/>
          </a:prstGeom>
          <a:solidFill>
            <a:srgbClr val="3C797A"/>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spc="120">
                <a:solidFill>
                  <a:schemeClr val="bg1"/>
                </a:solidFill>
                <a:latin typeface="ZiKuTangQingKaiS" panose="02000500000000000000" pitchFamily="2" charset="-122"/>
                <a:ea typeface="ZiKuTangQingKaiS" panose="02000500000000000000" pitchFamily="2" charset="-122"/>
              </a:rPr>
              <a:t>复合制</a:t>
            </a:r>
          </a:p>
        </p:txBody>
      </p:sp>
      <p:sp>
        <p:nvSpPr>
          <p:cNvPr id="26" name="文本框 25" title="">
            <a:extLst>
              <a:ext uri="{FF2B5EF4-FFF2-40B4-BE49-F238E27FC236}">
                <a16:creationId xmlns:a16="http://schemas.microsoft.com/office/drawing/2014/main" id="{3BCAE361-136F-E269-4957-A1C214DEE566}"/>
              </a:ext>
            </a:extLst>
          </p:cNvPr>
          <p:cNvSpPr txBox="1"/>
          <p:nvPr>
            <p:custDataLst>
              <p:tags r:id="rId27"/>
            </p:custDataLst>
          </p:nvPr>
        </p:nvSpPr>
        <p:spPr>
          <a:xfrm>
            <a:off x="9902435" y="3306478"/>
            <a:ext cx="1000274" cy="400110"/>
          </a:xfrm>
          <a:prstGeom prst="rect">
            <a:avLst/>
          </a:prstGeom>
          <a:solidFill>
            <a:srgbClr val="50C1B9"/>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spc="120">
                <a:solidFill>
                  <a:schemeClr val="bg1"/>
                </a:solidFill>
                <a:latin typeface="ZiKuTangQingKaiS" panose="02000500000000000000" pitchFamily="2" charset="-122"/>
                <a:ea typeface="ZiKuTangQingKaiS" panose="02000500000000000000" pitchFamily="2" charset="-122"/>
              </a:rPr>
              <a:t>联邦制</a:t>
            </a:r>
          </a:p>
        </p:txBody>
      </p:sp>
      <p:sp>
        <p:nvSpPr>
          <p:cNvPr id="27" name="文本框 26" title="">
            <a:extLst>
              <a:ext uri="{FF2B5EF4-FFF2-40B4-BE49-F238E27FC236}">
                <a16:creationId xmlns:a16="http://schemas.microsoft.com/office/drawing/2014/main" id="{1C1D826B-2C30-ACBF-A9C8-B8F757251773}"/>
              </a:ext>
            </a:extLst>
          </p:cNvPr>
          <p:cNvSpPr txBox="1"/>
          <p:nvPr>
            <p:custDataLst>
              <p:tags r:id="rId28"/>
            </p:custDataLst>
          </p:nvPr>
        </p:nvSpPr>
        <p:spPr>
          <a:xfrm>
            <a:off x="9902435" y="4226032"/>
            <a:ext cx="1000274" cy="400110"/>
          </a:xfrm>
          <a:prstGeom prst="rect">
            <a:avLst/>
          </a:prstGeom>
          <a:solidFill>
            <a:srgbClr val="50C1B9"/>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spc="120">
                <a:solidFill>
                  <a:schemeClr val="bg1"/>
                </a:solidFill>
                <a:latin typeface="ZiKuTangQingKaiS" panose="02000500000000000000" pitchFamily="2" charset="-122"/>
                <a:ea typeface="ZiKuTangQingKaiS" panose="02000500000000000000" pitchFamily="2" charset="-122"/>
              </a:rPr>
              <a:t>邦联制</a:t>
            </a:r>
          </a:p>
        </p:txBody>
      </p:sp>
      <p:cxnSp>
        <p:nvCxnSpPr>
          <p:cNvPr id="28" name="肘形连接符 27" title="">
            <a:extLst>
              <a:ext uri="{FF2B5EF4-FFF2-40B4-BE49-F238E27FC236}">
                <a16:creationId xmlns:a16="http://schemas.microsoft.com/office/drawing/2014/main" id="{A488B6AA-BC5A-D896-9E74-89D87C2B21DD}"/>
              </a:ext>
            </a:extLst>
          </p:cNvPr>
          <p:cNvCxnSpPr>
            <a:stCxn id="24" idx="1"/>
            <a:endCxn id="25" idx="1"/>
          </p:cNvCxnSpPr>
          <p:nvPr>
            <p:custDataLst>
              <p:tags r:id="rId29"/>
            </p:custDataLst>
          </p:nvPr>
        </p:nvCxnSpPr>
        <p:spPr>
          <a:xfrm rot="10800000" flipV="1">
            <a:off x="8434012" y="2203801"/>
            <a:ext cx="12700" cy="1751655"/>
          </a:xfrm>
          <a:prstGeom prst="bentConnector3">
            <a:avLst>
              <a:gd name="adj1" fmla="val 1800000"/>
            </a:avLst>
          </a:prstGeom>
          <a:ln>
            <a:solidFill>
              <a:srgbClr val="3C797A"/>
            </a:solidFill>
          </a:ln>
        </p:spPr>
        <p:style>
          <a:lnRef idx="1">
            <a:schemeClr val="accent1"/>
          </a:lnRef>
          <a:fillRef idx="0">
            <a:schemeClr val="accent1"/>
          </a:fillRef>
          <a:effectRef idx="0">
            <a:schemeClr val="accent1"/>
          </a:effectRef>
          <a:fontRef idx="minor">
            <a:schemeClr val="tx1"/>
          </a:fontRef>
        </p:style>
      </p:cxnSp>
      <p:cxnSp>
        <p:nvCxnSpPr>
          <p:cNvPr id="29" name="肘形连接符 28" title="">
            <a:extLst>
              <a:ext uri="{FF2B5EF4-FFF2-40B4-BE49-F238E27FC236}">
                <a16:creationId xmlns:a16="http://schemas.microsoft.com/office/drawing/2014/main" id="{B0E24444-B171-741B-099A-61A680523B5B}"/>
              </a:ext>
            </a:extLst>
          </p:cNvPr>
          <p:cNvCxnSpPr>
            <a:stCxn id="26" idx="1"/>
            <a:endCxn id="27" idx="1"/>
          </p:cNvCxnSpPr>
          <p:nvPr>
            <p:custDataLst>
              <p:tags r:id="rId30"/>
            </p:custDataLst>
          </p:nvPr>
        </p:nvCxnSpPr>
        <p:spPr>
          <a:xfrm rot="10800000" flipV="1">
            <a:off x="9902435" y="3506533"/>
            <a:ext cx="12700" cy="919554"/>
          </a:xfrm>
          <a:prstGeom prst="bentConnector3">
            <a:avLst>
              <a:gd name="adj1" fmla="val 1800000"/>
            </a:avLst>
          </a:prstGeom>
          <a:ln>
            <a:solidFill>
              <a:srgbClr val="3C797A"/>
            </a:solidFill>
          </a:ln>
        </p:spPr>
        <p:style>
          <a:lnRef idx="1">
            <a:schemeClr val="accent1"/>
          </a:lnRef>
          <a:fillRef idx="0">
            <a:schemeClr val="accent1"/>
          </a:fillRef>
          <a:effectRef idx="0">
            <a:schemeClr val="accent1"/>
          </a:effectRef>
          <a:fontRef idx="minor">
            <a:schemeClr val="tx1"/>
          </a:fontRef>
        </p:style>
      </p:cxnSp>
      <p:sp>
        <p:nvSpPr>
          <p:cNvPr id="30" name="文本框 29" title="">
            <a:extLst>
              <a:ext uri="{FF2B5EF4-FFF2-40B4-BE49-F238E27FC236}">
                <a16:creationId xmlns:a16="http://schemas.microsoft.com/office/drawing/2014/main" id="{84C9AA85-CD78-1084-5BD8-899E56EF6587}"/>
              </a:ext>
            </a:extLst>
          </p:cNvPr>
          <p:cNvSpPr txBox="1"/>
          <p:nvPr>
            <p:custDataLst>
              <p:tags r:id="rId31"/>
            </p:custDataLst>
          </p:nvPr>
        </p:nvSpPr>
        <p:spPr>
          <a:xfrm>
            <a:off x="9904217" y="1352709"/>
            <a:ext cx="1544012" cy="400110"/>
          </a:xfrm>
          <a:prstGeom prst="rect">
            <a:avLst/>
          </a:prstGeom>
          <a:solidFill>
            <a:srgbClr val="50C1B9"/>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spc="120">
                <a:solidFill>
                  <a:schemeClr val="bg1"/>
                </a:solidFill>
                <a:latin typeface="ZiKuTangQingKaiS" panose="02000500000000000000" pitchFamily="2" charset="-122"/>
                <a:ea typeface="ZiKuTangQingKaiS" panose="02000500000000000000" pitchFamily="2" charset="-122"/>
              </a:rPr>
              <a:t>中央集权型</a:t>
            </a:r>
          </a:p>
        </p:txBody>
      </p:sp>
      <p:sp>
        <p:nvSpPr>
          <p:cNvPr id="31" name="文本框 30" title="">
            <a:extLst>
              <a:ext uri="{FF2B5EF4-FFF2-40B4-BE49-F238E27FC236}">
                <a16:creationId xmlns:a16="http://schemas.microsoft.com/office/drawing/2014/main" id="{DFFEC45E-8024-4E3D-3529-986CA211A768}"/>
              </a:ext>
            </a:extLst>
          </p:cNvPr>
          <p:cNvSpPr txBox="1"/>
          <p:nvPr>
            <p:custDataLst>
              <p:tags r:id="rId32"/>
            </p:custDataLst>
          </p:nvPr>
        </p:nvSpPr>
        <p:spPr>
          <a:xfrm>
            <a:off x="9904216" y="2691884"/>
            <a:ext cx="1544012" cy="400110"/>
          </a:xfrm>
          <a:prstGeom prst="rect">
            <a:avLst/>
          </a:prstGeom>
          <a:solidFill>
            <a:srgbClr val="50C1B9"/>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spc="120">
                <a:solidFill>
                  <a:schemeClr val="bg1"/>
                </a:solidFill>
                <a:latin typeface="ZiKuTangQingKaiS" panose="02000500000000000000" pitchFamily="2" charset="-122"/>
                <a:ea typeface="ZiKuTangQingKaiS" panose="02000500000000000000" pitchFamily="2" charset="-122"/>
              </a:rPr>
              <a:t>地方分权型</a:t>
            </a:r>
          </a:p>
        </p:txBody>
      </p:sp>
      <p:cxnSp>
        <p:nvCxnSpPr>
          <p:cNvPr id="32" name="肘形连接符 31" title="">
            <a:extLst>
              <a:ext uri="{FF2B5EF4-FFF2-40B4-BE49-F238E27FC236}">
                <a16:creationId xmlns:a16="http://schemas.microsoft.com/office/drawing/2014/main" id="{36CA96A1-386B-54E5-9029-BB70EEE76810}"/>
              </a:ext>
            </a:extLst>
          </p:cNvPr>
          <p:cNvCxnSpPr>
            <a:stCxn id="30" idx="1"/>
            <a:endCxn id="31" idx="1"/>
          </p:cNvCxnSpPr>
          <p:nvPr>
            <p:custDataLst>
              <p:tags r:id="rId33"/>
            </p:custDataLst>
          </p:nvPr>
        </p:nvCxnSpPr>
        <p:spPr>
          <a:xfrm rot="10800000" flipV="1">
            <a:off x="9904217" y="1552763"/>
            <a:ext cx="1" cy="1339175"/>
          </a:xfrm>
          <a:prstGeom prst="bentConnector3">
            <a:avLst>
              <a:gd name="adj1" fmla="val 22860100000"/>
            </a:avLst>
          </a:prstGeom>
          <a:ln>
            <a:solidFill>
              <a:srgbClr val="3C797A"/>
            </a:solidFill>
          </a:ln>
        </p:spPr>
        <p:style>
          <a:lnRef idx="1">
            <a:schemeClr val="accent1"/>
          </a:lnRef>
          <a:fillRef idx="0">
            <a:schemeClr val="accent1"/>
          </a:fillRef>
          <a:effectRef idx="0">
            <a:schemeClr val="accent1"/>
          </a:effectRef>
          <a:fontRef idx="minor">
            <a:schemeClr val="tx1"/>
          </a:fontRef>
        </p:style>
      </p:cxnSp>
      <p:sp>
        <p:nvSpPr>
          <p:cNvPr id="33" name="文本框 32" title="">
            <a:extLst>
              <a:ext uri="{FF2B5EF4-FFF2-40B4-BE49-F238E27FC236}">
                <a16:creationId xmlns:a16="http://schemas.microsoft.com/office/drawing/2014/main" id="{3E772FE4-93B4-10C6-993B-DE803A3867FA}"/>
              </a:ext>
            </a:extLst>
          </p:cNvPr>
          <p:cNvSpPr txBox="1"/>
          <p:nvPr>
            <p:custDataLst>
              <p:tags r:id="rId34"/>
            </p:custDataLst>
          </p:nvPr>
        </p:nvSpPr>
        <p:spPr>
          <a:xfrm>
            <a:off x="6679279" y="2738051"/>
            <a:ext cx="1272143" cy="707886"/>
          </a:xfrm>
          <a:prstGeom prst="rect">
            <a:avLst/>
          </a:prstGeom>
          <a:solidFill>
            <a:srgbClr val="EA575F"/>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spc="120">
                <a:solidFill>
                  <a:schemeClr val="bg1"/>
                </a:solidFill>
                <a:latin typeface="ZiKuTangQingKaiS" panose="02000500000000000000" pitchFamily="2" charset="-122"/>
                <a:ea typeface="ZiKuTangQingKaiS" panose="02000500000000000000" pitchFamily="2" charset="-122"/>
              </a:rPr>
              <a:t>国家结构</a:t>
            </a:r>
            <a:endParaRPr kumimoji="1" lang="en-US" altLang="zh-CN" sz="2000" spc="120">
              <a:solidFill>
                <a:schemeClr val="bg1"/>
              </a:solidFill>
              <a:latin typeface="ZiKuTangQingKaiS" panose="02000500000000000000" pitchFamily="2" charset="-122"/>
              <a:ea typeface="ZiKuTangQingKaiS" panose="02000500000000000000" pitchFamily="2" charset="-122"/>
            </a:endParaRPr>
          </a:p>
          <a:p>
            <a:pPr algn="ctr"/>
            <a:r>
              <a:rPr kumimoji="1" lang="zh-CN" altLang="en-US" sz="2000" spc="120">
                <a:solidFill>
                  <a:schemeClr val="bg1"/>
                </a:solidFill>
                <a:latin typeface="ZiKuTangQingKaiS" panose="02000500000000000000" pitchFamily="2" charset="-122"/>
                <a:ea typeface="ZiKuTangQingKaiS" panose="02000500000000000000" pitchFamily="2" charset="-122"/>
              </a:rPr>
              <a:t>形式</a:t>
            </a:r>
          </a:p>
        </p:txBody>
      </p:sp>
      <p:cxnSp>
        <p:nvCxnSpPr>
          <p:cNvPr id="36" name="直线连接符 35" title="">
            <a:extLst>
              <a:ext uri="{FF2B5EF4-FFF2-40B4-BE49-F238E27FC236}">
                <a16:creationId xmlns:a16="http://schemas.microsoft.com/office/drawing/2014/main" id="{1AA349B2-CE1A-8A92-F24E-DE34C6BDE84C}"/>
              </a:ext>
            </a:extLst>
          </p:cNvPr>
          <p:cNvCxnSpPr>
            <a:stCxn id="33" idx="3"/>
          </p:cNvCxnSpPr>
          <p:nvPr>
            <p:custDataLst>
              <p:tags r:id="rId35"/>
            </p:custDataLst>
          </p:nvPr>
        </p:nvCxnSpPr>
        <p:spPr>
          <a:xfrm>
            <a:off x="7951422" y="3091994"/>
            <a:ext cx="27817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直线连接符 37" title="">
            <a:extLst>
              <a:ext uri="{FF2B5EF4-FFF2-40B4-BE49-F238E27FC236}">
                <a16:creationId xmlns:a16="http://schemas.microsoft.com/office/drawing/2014/main" id="{AF8BF1C8-FDB5-C8CD-0000-3595444D4636}"/>
              </a:ext>
            </a:extLst>
          </p:cNvPr>
          <p:cNvCxnSpPr/>
          <p:nvPr>
            <p:custDataLst>
              <p:tags r:id="rId36"/>
            </p:custDataLst>
          </p:nvPr>
        </p:nvCxnSpPr>
        <p:spPr>
          <a:xfrm>
            <a:off x="9426471" y="2203801"/>
            <a:ext cx="25679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直线连接符 43" title="">
            <a:extLst>
              <a:ext uri="{FF2B5EF4-FFF2-40B4-BE49-F238E27FC236}">
                <a16:creationId xmlns:a16="http://schemas.microsoft.com/office/drawing/2014/main" id="{47760ED9-EA88-D205-670A-4E432FBBEFC9}"/>
              </a:ext>
            </a:extLst>
          </p:cNvPr>
          <p:cNvCxnSpPr/>
          <p:nvPr>
            <p:custDataLst>
              <p:tags r:id="rId37"/>
            </p:custDataLst>
          </p:nvPr>
        </p:nvCxnSpPr>
        <p:spPr>
          <a:xfrm>
            <a:off x="9426471" y="3955456"/>
            <a:ext cx="256791"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285726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8" name="组合 7" title="">
            <a:extLst>
              <a:ext uri="{FF2B5EF4-FFF2-40B4-BE49-F238E27FC236}">
                <a16:creationId xmlns:a16="http://schemas.microsoft.com/office/drawing/2014/main" id="{223CE455-E7B9-02BC-158E-286BB868D5A8}"/>
              </a:ext>
            </a:extLst>
          </p:cNvPr>
          <p:cNvGrpSpPr/>
          <p:nvPr>
            <p:custDataLst>
              <p:tags r:id="rId3"/>
            </p:custDataLst>
          </p:nvPr>
        </p:nvGrpSpPr>
        <p:grpSpPr>
          <a:xfrm>
            <a:off x="407873" y="165183"/>
            <a:ext cx="11352839" cy="704697"/>
            <a:chOff x="407873" y="165183"/>
            <a:chExt cx="11352839" cy="704697"/>
          </a:xfrm>
        </p:grpSpPr>
        <p:sp>
          <p:nvSpPr>
            <p:cNvPr id="9" name="文本框 8">
              <a:extLst>
                <a:ext uri="{FF2B5EF4-FFF2-40B4-BE49-F238E27FC236}">
                  <a16:creationId xmlns:a16="http://schemas.microsoft.com/office/drawing/2014/main" id="{6E6ABC55-FA26-F04E-5074-85A9C39E5DA2}"/>
                </a:ext>
              </a:extLst>
            </p:cNvPr>
            <p:cNvSpPr txBox="1"/>
            <p:nvPr>
              <p:custDataLst>
                <p:tags r:id="rId4"/>
              </p:custDataLst>
            </p:nvPr>
          </p:nvSpPr>
          <p:spPr>
            <a:xfrm>
              <a:off x="407873" y="165183"/>
              <a:ext cx="4016484"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200" spc="120">
                  <a:latin typeface="ZiKuTangQingKaiS" panose="02000500000000000000" pitchFamily="2" charset="-122"/>
                  <a:ea typeface="ZiKuTangQingKaiS" panose="02000500000000000000" pitchFamily="2" charset="-122"/>
                </a:rPr>
                <a:t>五、政党和利益集团</a:t>
              </a:r>
            </a:p>
          </p:txBody>
        </p:sp>
        <p:cxnSp>
          <p:nvCxnSpPr>
            <p:cNvPr id="10" name="直线连接符 9">
              <a:extLst>
                <a:ext uri="{FF2B5EF4-FFF2-40B4-BE49-F238E27FC236}">
                  <a16:creationId xmlns:a16="http://schemas.microsoft.com/office/drawing/2014/main" id="{6B2FEF6A-96F0-4034-AF94-53079C5280BC}"/>
                </a:ext>
              </a:extLst>
            </p:cNvPr>
            <p:cNvCxnSpPr/>
            <p:nvPr>
              <p:custDataLst>
                <p:tags r:id="rId5"/>
              </p:custDataLst>
            </p:nvPr>
          </p:nvCxnSpPr>
          <p:spPr>
            <a:xfrm>
              <a:off x="431287" y="869880"/>
              <a:ext cx="113294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文本框 1" title="">
            <a:extLst>
              <a:ext uri="{FF2B5EF4-FFF2-40B4-BE49-F238E27FC236}">
                <a16:creationId xmlns:a16="http://schemas.microsoft.com/office/drawing/2014/main" id="{7A3A7837-093F-CDBE-66A1-6F098F187B5F}"/>
              </a:ext>
            </a:extLst>
          </p:cNvPr>
          <p:cNvSpPr txBox="1"/>
          <p:nvPr>
            <p:custDataLst>
              <p:tags r:id="rId6"/>
            </p:custDataLst>
          </p:nvPr>
        </p:nvSpPr>
        <p:spPr>
          <a:xfrm>
            <a:off x="742461" y="919462"/>
            <a:ext cx="4039567"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600" spc="120">
                <a:latin typeface="ZiKuTangQingKaiS" panose="02000500000000000000" pitchFamily="2" charset="-122"/>
                <a:ea typeface="ZiKuTangQingKaiS" panose="02000500000000000000" pitchFamily="2" charset="-122"/>
              </a:rPr>
              <a:t>1.</a:t>
            </a:r>
            <a:r>
              <a:rPr kumimoji="1" lang="zh-CN" altLang="en-US" sz="2600" spc="120">
                <a:latin typeface="ZiKuTangQingKaiS" panose="02000500000000000000" pitchFamily="2" charset="-122"/>
                <a:ea typeface="ZiKuTangQingKaiS" panose="02000500000000000000" pitchFamily="2" charset="-122"/>
              </a:rPr>
              <a:t> 政党与利益集团的区别</a:t>
            </a:r>
          </a:p>
        </p:txBody>
      </p:sp>
      <p:sp>
        <p:nvSpPr>
          <p:cNvPr id="3" name="文本框 2" title="">
            <a:extLst>
              <a:ext uri="{FF2B5EF4-FFF2-40B4-BE49-F238E27FC236}">
                <a16:creationId xmlns:a16="http://schemas.microsoft.com/office/drawing/2014/main" id="{D0452FD9-4622-401C-0AFA-577E840A0215}"/>
              </a:ext>
            </a:extLst>
          </p:cNvPr>
          <p:cNvSpPr txBox="1"/>
          <p:nvPr>
            <p:custDataLst>
              <p:tags r:id="rId7"/>
            </p:custDataLst>
          </p:nvPr>
        </p:nvSpPr>
        <p:spPr>
          <a:xfrm>
            <a:off x="431287" y="1359198"/>
            <a:ext cx="11329425" cy="14773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1800" kern="100">
                <a:effectLst/>
                <a:latin typeface="Calibri" panose="020f0502020204030204" pitchFamily="34" charset="0"/>
                <a:ea typeface="楷体" panose="02010609060101010101" pitchFamily="49" charset="-122"/>
                <a:cs typeface="楷体" panose="02010609060101010101" pitchFamily="49" charset="-122"/>
              </a:rPr>
              <a:t>含义不同：政党是阶级的领导者，是政治团体。利益集团是有共同利益的社会团体。</a:t>
            </a:r>
            <a:endParaRPr lang="zh-CN" altLang="zh-CN" sz="1800" kern="100">
              <a:effectLst/>
              <a:latin typeface="Calibri" panose="020f0502020204030204" pitchFamily="34" charset="0"/>
              <a:ea typeface="宋体" panose="02010600030101010101" pitchFamily="2" charset="-122"/>
              <a:cs typeface="Times New Roman" panose="02020603050405020304" pitchFamily="18" charset="0"/>
            </a:endParaRPr>
          </a:p>
          <a:p>
            <a:pPr algn="just"/>
            <a:r>
              <a:rPr lang="zh-CN" altLang="zh-CN" sz="1800" kern="100">
                <a:effectLst/>
                <a:latin typeface="Calibri" panose="020f0502020204030204" pitchFamily="34" charset="0"/>
                <a:ea typeface="楷体" panose="02010609060101010101" pitchFamily="49" charset="-122"/>
                <a:cs typeface="楷体" panose="02010609060101010101" pitchFamily="49" charset="-122"/>
              </a:rPr>
              <a:t>目标不同：</a:t>
            </a:r>
            <a:r>
              <a:rPr lang="zh-CN" altLang="zh-CN" sz="1800" kern="100">
                <a:effectLst/>
                <a:highlight>
                  <a:srgbClr val="FFFF00"/>
                </a:highlight>
                <a:latin typeface="Calibri" panose="020f0502020204030204" pitchFamily="34" charset="0"/>
                <a:ea typeface="楷体" panose="02010609060101010101" pitchFamily="49" charset="-122"/>
                <a:cs typeface="楷体" panose="02010609060101010101" pitchFamily="49" charset="-122"/>
              </a:rPr>
              <a:t>政党通常以</a:t>
            </a:r>
            <a:r>
              <a:rPr lang="zh-CN" altLang="zh-CN" sz="1800" kern="100">
                <a:solidFill>
                  <a:srgbClr val="FF0000"/>
                </a:solidFill>
                <a:effectLst/>
                <a:highlight>
                  <a:srgbClr val="FFFF00"/>
                </a:highlight>
                <a:latin typeface="Calibri" panose="020f0502020204030204" pitchFamily="34" charset="0"/>
                <a:ea typeface="楷体" panose="02010609060101010101" pitchFamily="49" charset="-122"/>
                <a:cs typeface="楷体" panose="02010609060101010101" pitchFamily="49" charset="-122"/>
              </a:rPr>
              <a:t>执政</a:t>
            </a:r>
            <a:r>
              <a:rPr lang="zh-CN" altLang="zh-CN" sz="1800" kern="100">
                <a:effectLst/>
                <a:highlight>
                  <a:srgbClr val="FFFF00"/>
                </a:highlight>
                <a:latin typeface="Calibri" panose="020f0502020204030204" pitchFamily="34" charset="0"/>
                <a:ea typeface="楷体" panose="02010609060101010101" pitchFamily="49" charset="-122"/>
                <a:cs typeface="楷体" panose="02010609060101010101" pitchFamily="49" charset="-122"/>
              </a:rPr>
              <a:t>为主要目标</a:t>
            </a:r>
            <a:r>
              <a:rPr lang="zh-CN" altLang="zh-CN" sz="1800" kern="100">
                <a:effectLst/>
                <a:latin typeface="Calibri" panose="020f0502020204030204" pitchFamily="34" charset="0"/>
                <a:ea typeface="楷体" panose="02010609060101010101" pitchFamily="49" charset="-122"/>
                <a:cs typeface="楷体" panose="02010609060101010101" pitchFamily="49" charset="-122"/>
              </a:rPr>
              <a:t>。利益集团不以取得政权或改变政权为目标。</a:t>
            </a:r>
            <a:endParaRPr lang="zh-CN" altLang="zh-CN" sz="1800" kern="100">
              <a:effectLst/>
              <a:latin typeface="Calibri" panose="020f0502020204030204" pitchFamily="34" charset="0"/>
              <a:ea typeface="宋体" panose="02010600030101010101" pitchFamily="2" charset="-122"/>
              <a:cs typeface="Times New Roman" panose="02020603050405020304" pitchFamily="18" charset="0"/>
            </a:endParaRPr>
          </a:p>
          <a:p>
            <a:pPr algn="just"/>
            <a:r>
              <a:rPr lang="zh-CN" altLang="zh-CN" sz="1800" kern="100">
                <a:effectLst/>
                <a:latin typeface="Calibri" panose="020f0502020204030204" pitchFamily="34" charset="0"/>
                <a:ea typeface="楷体" panose="02010609060101010101" pitchFamily="49" charset="-122"/>
                <a:cs typeface="楷体" panose="02010609060101010101" pitchFamily="49" charset="-122"/>
              </a:rPr>
              <a:t>途径不同：</a:t>
            </a:r>
            <a:r>
              <a:rPr lang="zh-CN" altLang="zh-CN" sz="1800" kern="100">
                <a:effectLst/>
                <a:highlight>
                  <a:srgbClr val="FFFF00"/>
                </a:highlight>
                <a:latin typeface="Calibri" panose="020f0502020204030204" pitchFamily="34" charset="0"/>
                <a:ea typeface="楷体" panose="02010609060101010101" pitchFamily="49" charset="-122"/>
                <a:cs typeface="楷体" panose="02010609060101010101" pitchFamily="49" charset="-122"/>
              </a:rPr>
              <a:t>政党主要是</a:t>
            </a:r>
            <a:r>
              <a:rPr lang="zh-CN" altLang="zh-CN" sz="1800" kern="100">
                <a:solidFill>
                  <a:srgbClr val="FF0000"/>
                </a:solidFill>
                <a:effectLst/>
                <a:highlight>
                  <a:srgbClr val="FFFF00"/>
                </a:highlight>
                <a:latin typeface="Calibri" panose="020f0502020204030204" pitchFamily="34" charset="0"/>
                <a:ea typeface="楷体" panose="02010609060101010101" pitchFamily="49" charset="-122"/>
                <a:cs typeface="楷体" panose="02010609060101010101" pitchFamily="49" charset="-122"/>
              </a:rPr>
              <a:t>参加选举</a:t>
            </a:r>
            <a:r>
              <a:rPr lang="zh-CN" altLang="zh-CN" sz="1800" kern="100">
                <a:effectLst/>
                <a:latin typeface="Calibri" panose="020f0502020204030204" pitchFamily="34" charset="0"/>
                <a:ea typeface="楷体" panose="02010609060101010101" pitchFamily="49" charset="-122"/>
                <a:cs typeface="楷体" panose="02010609060101010101" pitchFamily="49" charset="-122"/>
              </a:rPr>
              <a:t>。利益集团游说、宣传、助选、集会游行、司法诉讼等。</a:t>
            </a:r>
            <a:endParaRPr lang="zh-CN" altLang="zh-CN" sz="1800" kern="100">
              <a:effectLst/>
              <a:latin typeface="Calibri" panose="020f0502020204030204" pitchFamily="34" charset="0"/>
              <a:ea typeface="宋体" panose="02010600030101010101" pitchFamily="2" charset="-122"/>
              <a:cs typeface="Times New Roman" panose="02020603050405020304" pitchFamily="18" charset="0"/>
            </a:endParaRPr>
          </a:p>
          <a:p>
            <a:pPr algn="just"/>
            <a:r>
              <a:rPr lang="zh-CN" altLang="zh-CN" sz="1800" kern="100">
                <a:effectLst/>
                <a:latin typeface="Calibri" panose="020f0502020204030204" pitchFamily="34" charset="0"/>
                <a:ea typeface="楷体" panose="02010609060101010101" pitchFamily="49" charset="-122"/>
                <a:cs typeface="楷体" panose="02010609060101010101" pitchFamily="49" charset="-122"/>
              </a:rPr>
              <a:t>作用不同：</a:t>
            </a:r>
            <a:r>
              <a:rPr lang="zh-CN" altLang="zh-CN" sz="1800" kern="100">
                <a:effectLst/>
                <a:highlight>
                  <a:srgbClr val="FFFF00"/>
                </a:highlight>
                <a:latin typeface="Calibri" panose="020f0502020204030204" pitchFamily="34" charset="0"/>
                <a:ea typeface="楷体" panose="02010609060101010101" pitchFamily="49" charset="-122"/>
                <a:cs typeface="楷体" panose="02010609060101010101" pitchFamily="49" charset="-122"/>
              </a:rPr>
              <a:t>以</a:t>
            </a:r>
            <a:r>
              <a:rPr lang="zh-CN" altLang="zh-CN" sz="1800" kern="100">
                <a:solidFill>
                  <a:srgbClr val="FF0000"/>
                </a:solidFill>
                <a:effectLst/>
                <a:highlight>
                  <a:srgbClr val="FFFF00"/>
                </a:highlight>
                <a:latin typeface="Calibri" panose="020f0502020204030204" pitchFamily="34" charset="0"/>
                <a:ea typeface="楷体" panose="02010609060101010101" pitchFamily="49" charset="-122"/>
                <a:cs typeface="楷体" panose="02010609060101010101" pitchFamily="49" charset="-122"/>
              </a:rPr>
              <a:t>掌握政权、统治国家</a:t>
            </a:r>
            <a:r>
              <a:rPr lang="zh-CN" altLang="zh-CN" sz="1800" kern="100">
                <a:effectLst/>
                <a:highlight>
                  <a:srgbClr val="FFFF00"/>
                </a:highlight>
                <a:latin typeface="Calibri" panose="020f0502020204030204" pitchFamily="34" charset="0"/>
                <a:ea typeface="楷体" panose="02010609060101010101" pitchFamily="49" charset="-122"/>
                <a:cs typeface="楷体" panose="02010609060101010101" pitchFamily="49" charset="-122"/>
              </a:rPr>
              <a:t>为目标的政党发挥着极其重要的作用</a:t>
            </a:r>
            <a:r>
              <a:rPr lang="zh-CN" altLang="zh-CN" sz="1800" kern="100">
                <a:effectLst/>
                <a:latin typeface="Calibri" panose="020f0502020204030204" pitchFamily="34" charset="0"/>
                <a:ea typeface="楷体" panose="02010609060101010101" pitchFamily="49" charset="-122"/>
                <a:cs typeface="楷体" panose="02010609060101010101" pitchFamily="49" charset="-122"/>
              </a:rPr>
              <a:t>。资本主义国家的利益集团虽然在一定程度上会起到缓和社会矛盾的作用，但无法从根本上解决不同阶级之间的矛盾。</a:t>
            </a:r>
            <a:endParaRPr lang="zh-CN" altLang="zh-CN" sz="1800" kern="100">
              <a:effectLst/>
              <a:latin typeface="Calibri" panose="020f0502020204030204" pitchFamily="34" charset="0"/>
              <a:ea typeface="宋体" panose="02010600030101010101" pitchFamily="2" charset="-122"/>
              <a:cs typeface="Times New Roman" panose="02020603050405020304" pitchFamily="18" charset="0"/>
            </a:endParaRPr>
          </a:p>
        </p:txBody>
      </p:sp>
      <p:grpSp>
        <p:nvGrpSpPr>
          <p:cNvPr id="27" name="组合 26" title="">
            <a:extLst>
              <a:ext uri="{FF2B5EF4-FFF2-40B4-BE49-F238E27FC236}">
                <a16:creationId xmlns:a16="http://schemas.microsoft.com/office/drawing/2014/main" id="{85D7DE65-8CCF-88E4-E6DC-840601CC7469}"/>
              </a:ext>
            </a:extLst>
          </p:cNvPr>
          <p:cNvGrpSpPr/>
          <p:nvPr>
            <p:custDataLst>
              <p:tags r:id="rId8"/>
            </p:custDataLst>
          </p:nvPr>
        </p:nvGrpSpPr>
        <p:grpSpPr>
          <a:xfrm>
            <a:off x="603543" y="3400342"/>
            <a:ext cx="3372485" cy="3292475"/>
            <a:chOff x="2647622" y="1830012"/>
            <a:chExt cx="4375747" cy="2686146"/>
          </a:xfrm>
        </p:grpSpPr>
        <p:sp>
          <p:nvSpPr>
            <p:cNvPr id="28" name="矩形 27">
              <a:extLst>
                <a:ext uri="{FF2B5EF4-FFF2-40B4-BE49-F238E27FC236}">
                  <a16:creationId xmlns:a16="http://schemas.microsoft.com/office/drawing/2014/main" id="{863E1F84-55A3-20E8-20B2-D4CA9A683635}"/>
                </a:ext>
              </a:extLst>
            </p:cNvPr>
            <p:cNvSpPr/>
            <p:nvPr>
              <p:custDataLst>
                <p:tags r:id="rId9"/>
              </p:custDataLst>
            </p:nvPr>
          </p:nvSpPr>
          <p:spPr>
            <a:xfrm>
              <a:off x="2647622" y="4318605"/>
              <a:ext cx="4375747" cy="197553"/>
            </a:xfrm>
            <a:prstGeom prst="rect">
              <a:avLst/>
            </a:prstGeom>
            <a:solidFill>
              <a:srgbClr val="3C797A"/>
            </a:solidFill>
            <a:ln>
              <a:noFill/>
            </a:ln>
          </p:spPr>
          <p:style>
            <a:lnRef idx="2">
              <a:srgbClr val="3494BA">
                <a:shade val="50000"/>
              </a:srgbClr>
            </a:lnRef>
            <a:fillRef idx="1">
              <a:srgbClr val="3494BA"/>
            </a:fillRef>
            <a:effectRef idx="0">
              <a:srgbClr val="3494BA"/>
            </a:effectRef>
            <a:fontRef idx="minor">
              <a:sysClr val="window" lastClr="FFFFFF"/>
            </a:fontRef>
          </p:style>
          <p:txBody>
            <a:bodyPr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eaLnBrk="1" hangingPunct="1">
                <a:spcBef>
                  <a:spcPct val="0"/>
                </a:spcBef>
                <a:spcAft>
                  <a:spcPct val="0"/>
                </a:spcAft>
                <a:defRPr/>
              </a:pPr>
              <a:endParaRPr lang="zh-CN" altLang="en-US" sz="1400">
                <a:solidFill>
                  <a:srgbClr val="61972B"/>
                </a:solidFill>
                <a:latin typeface="FZFengYaKaiSongS" panose="02000500000000000000" pitchFamily="2" charset="-122"/>
                <a:ea typeface="FZFengYaKaiSongS" panose="02000500000000000000" pitchFamily="2" charset="-122"/>
              </a:endParaRPr>
            </a:p>
          </p:txBody>
        </p:sp>
        <p:sp>
          <p:nvSpPr>
            <p:cNvPr id="29" name="任意多边形 34">
              <a:extLst>
                <a:ext uri="{FF2B5EF4-FFF2-40B4-BE49-F238E27FC236}">
                  <a16:creationId xmlns:a16="http://schemas.microsoft.com/office/drawing/2014/main" id="{D15B3214-D245-67E6-25F7-03FAA56EAAFC}"/>
                </a:ext>
              </a:extLst>
            </p:cNvPr>
            <p:cNvSpPr/>
            <p:nvPr>
              <p:custDataLst>
                <p:tags r:id="rId10"/>
              </p:custDataLst>
            </p:nvPr>
          </p:nvSpPr>
          <p:spPr>
            <a:xfrm>
              <a:off x="2647622" y="2039049"/>
              <a:ext cx="4375747" cy="2421167"/>
            </a:xfrm>
            <a:custGeom>
              <a:gdLst>
                <a:gd name="connsiteX0" fmla="*/ 0 w 3024000"/>
                <a:gd name="connsiteY0" fmla="*/ 0 h 1673225"/>
                <a:gd name="connsiteX1" fmla="*/ 3024000 w 3024000"/>
                <a:gd name="connsiteY1" fmla="*/ 0 h 1673225"/>
                <a:gd name="connsiteX2" fmla="*/ 3024000 w 3024000"/>
                <a:gd name="connsiteY2" fmla="*/ 1584325 h 1673225"/>
                <a:gd name="connsiteX3" fmla="*/ 1580797 w 3024000"/>
                <a:gd name="connsiteY3" fmla="*/ 1584325 h 1673225"/>
                <a:gd name="connsiteX4" fmla="*/ 1524000 w 3024000"/>
                <a:gd name="connsiteY4" fmla="*/ 1673225 h 1673225"/>
                <a:gd name="connsiteX5" fmla="*/ 1467203 w 3024000"/>
                <a:gd name="connsiteY5" fmla="*/ 1584325 h 1673225"/>
                <a:gd name="connsiteX6" fmla="*/ 0 w 3024000"/>
                <a:gd name="connsiteY6" fmla="*/ 1584325 h 16732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4000" h="1673225">
                  <a:moveTo>
                    <a:pt x="0" y="0"/>
                  </a:moveTo>
                  <a:lnTo>
                    <a:pt x="3024000" y="0"/>
                  </a:lnTo>
                  <a:lnTo>
                    <a:pt x="3024000" y="1584325"/>
                  </a:lnTo>
                  <a:lnTo>
                    <a:pt x="1580797" y="1584325"/>
                  </a:lnTo>
                  <a:lnTo>
                    <a:pt x="1524000" y="1673225"/>
                  </a:lnTo>
                  <a:lnTo>
                    <a:pt x="1467203" y="1584325"/>
                  </a:lnTo>
                  <a:lnTo>
                    <a:pt x="0" y="1584325"/>
                  </a:lnTo>
                  <a:close/>
                </a:path>
              </a:pathLst>
            </a:custGeom>
            <a:solidFill>
              <a:srgbClr val="50C1B9"/>
            </a:solidFill>
            <a:ln>
              <a:noFill/>
            </a:ln>
          </p:spPr>
          <p:style>
            <a:lnRef idx="2">
              <a:srgbClr val="3494BA">
                <a:shade val="50000"/>
              </a:srgbClr>
            </a:lnRef>
            <a:fillRef idx="1">
              <a:srgbClr val="3494BA"/>
            </a:fillRef>
            <a:effectRef idx="0">
              <a:srgbClr val="3494BA"/>
            </a:effectRef>
            <a:fontRef idx="minor">
              <a:sysClr val="window" lastClr="FFFFFF"/>
            </a:fontRef>
          </p:style>
          <p:txBody>
            <a:bodyPr wrap="square" anchor="ctr">
              <a:norm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defRPr/>
              </a:pPr>
              <a:endParaRPr lang="da-DK" altLang="zh-CN" sz="2000" kern="0">
                <a:solidFill>
                  <a:srgbClr val="3494BA"/>
                </a:solidFill>
                <a:latin typeface="FZFengYaKaiSongS" panose="02000500000000000000" pitchFamily="2" charset="-122"/>
                <a:ea typeface="FZFengYaKaiSongS" panose="02000500000000000000" pitchFamily="2" charset="-122"/>
              </a:endParaRPr>
            </a:p>
          </p:txBody>
        </p:sp>
        <p:grpSp>
          <p:nvGrpSpPr>
            <p:cNvPr id="30" name="组合 29">
              <a:extLst>
                <a:ext uri="{FF2B5EF4-FFF2-40B4-BE49-F238E27FC236}">
                  <a16:creationId xmlns:a16="http://schemas.microsoft.com/office/drawing/2014/main" id="{4ADAE176-F65A-DCDE-2511-2BCE67C7E275}"/>
                </a:ext>
              </a:extLst>
            </p:cNvPr>
            <p:cNvGrpSpPr/>
            <p:nvPr>
              <p:custDataLst>
                <p:tags r:id="rId11"/>
              </p:custDataLst>
            </p:nvPr>
          </p:nvGrpSpPr>
          <p:grpSpPr>
            <a:xfrm>
              <a:off x="2936107" y="1830012"/>
              <a:ext cx="3754253" cy="647789"/>
              <a:chOff x="2898008" y="1830012"/>
              <a:chExt cx="1690682" cy="647789"/>
            </a:xfrm>
          </p:grpSpPr>
          <p:sp>
            <p:nvSpPr>
              <p:cNvPr id="31" name="任意多边形 36">
                <a:extLst>
                  <a:ext uri="{FF2B5EF4-FFF2-40B4-BE49-F238E27FC236}">
                    <a16:creationId xmlns:a16="http://schemas.microsoft.com/office/drawing/2014/main" id="{F25D2629-6CA0-06F0-9235-B28E34D48CCF}"/>
                  </a:ext>
                </a:extLst>
              </p:cNvPr>
              <p:cNvSpPr/>
              <p:nvPr>
                <p:custDataLst>
                  <p:tags r:id="rId12"/>
                </p:custDataLst>
              </p:nvPr>
            </p:nvSpPr>
            <p:spPr>
              <a:xfrm>
                <a:off x="4501399" y="1830012"/>
                <a:ext cx="87291" cy="220524"/>
              </a:xfrm>
              <a:custGeom>
                <a:gdLst>
                  <a:gd name="connsiteX0" fmla="*/ 59531 w 59531"/>
                  <a:gd name="connsiteY0" fmla="*/ 0 h 152400"/>
                  <a:gd name="connsiteX1" fmla="*/ 0 w 59531"/>
                  <a:gd name="connsiteY1" fmla="*/ 152400 h 152400"/>
                  <a:gd name="connsiteX2" fmla="*/ 54768 w 59531"/>
                  <a:gd name="connsiteY2" fmla="*/ 142875 h 152400"/>
                  <a:gd name="connsiteX3" fmla="*/ 59531 w 59531"/>
                  <a:gd name="connsiteY3" fmla="*/ 0 h 152400"/>
                </a:gdLst>
                <a:cxnLst>
                  <a:cxn ang="0">
                    <a:pos x="connsiteX0" y="connsiteY0"/>
                  </a:cxn>
                  <a:cxn ang="0">
                    <a:pos x="connsiteX1" y="connsiteY1"/>
                  </a:cxn>
                  <a:cxn ang="0">
                    <a:pos x="connsiteX2" y="connsiteY2"/>
                  </a:cxn>
                  <a:cxn ang="0">
                    <a:pos x="connsiteX3" y="connsiteY3"/>
                  </a:cxn>
                </a:cxnLst>
                <a:rect l="l" t="t" r="r" b="b"/>
                <a:pathLst>
                  <a:path w="59531" h="152400">
                    <a:moveTo>
                      <a:pt x="59531" y="0"/>
                    </a:moveTo>
                    <a:lnTo>
                      <a:pt x="0" y="152400"/>
                    </a:lnTo>
                    <a:lnTo>
                      <a:pt x="54768" y="142875"/>
                    </a:lnTo>
                    <a:lnTo>
                      <a:pt x="59531" y="0"/>
                    </a:lnTo>
                    <a:close/>
                  </a:path>
                </a:pathLst>
              </a:custGeom>
              <a:solidFill>
                <a:sysClr val="windowText" lastClr="000000">
                  <a:lumMod val="65000"/>
                  <a:lumOff val="35000"/>
                </a:sysClr>
              </a:solidFill>
              <a:ln>
                <a:noFill/>
              </a:ln>
            </p:spPr>
            <p:style>
              <a:lnRef idx="2">
                <a:srgbClr val="3494BA">
                  <a:shade val="50000"/>
                </a:srgbClr>
              </a:lnRef>
              <a:fillRef idx="1">
                <a:srgbClr val="3494BA"/>
              </a:fillRef>
              <a:effectRef idx="0">
                <a:srgbClr val="3494BA"/>
              </a:effectRef>
              <a:fontRef idx="minor">
                <a:sysClr val="window" lastClr="FFFFFF"/>
              </a:fontRef>
            </p:style>
            <p:txBody>
              <a:bodyPr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eaLnBrk="1" hangingPunct="1">
                  <a:spcBef>
                    <a:spcPct val="0"/>
                  </a:spcBef>
                  <a:spcAft>
                    <a:spcPct val="0"/>
                  </a:spcAft>
                  <a:defRPr/>
                </a:pPr>
                <a:endParaRPr lang="zh-CN" altLang="en-US" sz="1400">
                  <a:latin typeface="FZFengYaKaiSongS" panose="02000500000000000000" pitchFamily="2" charset="-122"/>
                  <a:ea typeface="FZFengYaKaiSongS" panose="02000500000000000000" pitchFamily="2" charset="-122"/>
                </a:endParaRPr>
              </a:p>
            </p:txBody>
          </p:sp>
          <p:sp>
            <p:nvSpPr>
              <p:cNvPr id="32" name="平行四边形 31">
                <a:extLst>
                  <a:ext uri="{FF2B5EF4-FFF2-40B4-BE49-F238E27FC236}">
                    <a16:creationId xmlns:a16="http://schemas.microsoft.com/office/drawing/2014/main" id="{671B728F-7E74-E3A7-4E9F-63961C828681}"/>
                  </a:ext>
                </a:extLst>
              </p:cNvPr>
              <p:cNvSpPr/>
              <p:nvPr>
                <p:custDataLst>
                  <p:tags r:id="rId13"/>
                </p:custDataLst>
              </p:nvPr>
            </p:nvSpPr>
            <p:spPr>
              <a:xfrm>
                <a:off x="2898008" y="1830012"/>
                <a:ext cx="1690682" cy="647789"/>
              </a:xfrm>
              <a:prstGeom prst="parallelogram">
                <a:avLst/>
              </a:prstGeom>
              <a:solidFill>
                <a:srgbClr val="3C797A"/>
              </a:solidFill>
              <a:ln>
                <a:noFill/>
              </a:ln>
              <a:effectLst>
                <a:outerShdw blurRad="50800" dist="38100" dir="5400000" algn="t" rotWithShape="0">
                  <a:prstClr val="black">
                    <a:alpha val="40000"/>
                  </a:prstClr>
                </a:outerShdw>
              </a:effectLst>
            </p:spPr>
            <p:style>
              <a:lnRef idx="2">
                <a:srgbClr val="3494BA">
                  <a:shade val="50000"/>
                </a:srgbClr>
              </a:lnRef>
              <a:fillRef idx="1">
                <a:srgbClr val="3494BA"/>
              </a:fillRef>
              <a:effectRef idx="0">
                <a:srgbClr val="3494BA"/>
              </a:effectRef>
              <a:fontRef idx="minor">
                <a:sysClr val="window" lastClr="FFFFFF"/>
              </a:fontRef>
            </p:style>
            <p:txBody>
              <a:bodyPr anchor="ctr">
                <a:norm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eaLnBrk="1" hangingPunct="1">
                  <a:spcBef>
                    <a:spcPct val="0"/>
                  </a:spcBef>
                  <a:spcAft>
                    <a:spcPct val="0"/>
                  </a:spcAft>
                  <a:defRPr/>
                </a:pPr>
                <a:r>
                  <a:rPr lang="zh-CN" altLang="en-US" sz="3200" b="1">
                    <a:solidFill>
                      <a:schemeClr val="bg1"/>
                    </a:solidFill>
                    <a:latin typeface="ZiKuTangQingKaiS" panose="02000500000000000000" pitchFamily="2" charset="-122"/>
                    <a:ea typeface="ZiKuTangQingKaiS" panose="02000500000000000000" pitchFamily="2" charset="-122"/>
                  </a:rPr>
                  <a:t>一党制</a:t>
                </a:r>
              </a:p>
            </p:txBody>
          </p:sp>
        </p:grpSp>
      </p:grpSp>
      <p:grpSp>
        <p:nvGrpSpPr>
          <p:cNvPr id="33" name="组合 32" title="">
            <a:extLst>
              <a:ext uri="{FF2B5EF4-FFF2-40B4-BE49-F238E27FC236}">
                <a16:creationId xmlns:a16="http://schemas.microsoft.com/office/drawing/2014/main" id="{2D84528B-29DE-145B-A2E5-7AFA98AE80CB}"/>
              </a:ext>
            </a:extLst>
          </p:cNvPr>
          <p:cNvGrpSpPr/>
          <p:nvPr>
            <p:custDataLst>
              <p:tags r:id="rId14"/>
            </p:custDataLst>
          </p:nvPr>
        </p:nvGrpSpPr>
        <p:grpSpPr>
          <a:xfrm>
            <a:off x="4259873" y="3400342"/>
            <a:ext cx="3397885" cy="3292475"/>
            <a:chOff x="2647622" y="1830012"/>
            <a:chExt cx="4376144" cy="2686146"/>
          </a:xfrm>
        </p:grpSpPr>
        <p:sp>
          <p:nvSpPr>
            <p:cNvPr id="34" name="矩形 33">
              <a:extLst>
                <a:ext uri="{FF2B5EF4-FFF2-40B4-BE49-F238E27FC236}">
                  <a16:creationId xmlns:a16="http://schemas.microsoft.com/office/drawing/2014/main" id="{3E429343-41DB-551F-FEF3-F0CB6059E6CA}"/>
                </a:ext>
              </a:extLst>
            </p:cNvPr>
            <p:cNvSpPr/>
            <p:nvPr>
              <p:custDataLst>
                <p:tags r:id="rId15"/>
              </p:custDataLst>
            </p:nvPr>
          </p:nvSpPr>
          <p:spPr>
            <a:xfrm>
              <a:off x="2647622" y="4318605"/>
              <a:ext cx="4375747" cy="197553"/>
            </a:xfrm>
            <a:prstGeom prst="rect">
              <a:avLst/>
            </a:prstGeom>
            <a:solidFill>
              <a:srgbClr val="3C797A"/>
            </a:solidFill>
            <a:ln>
              <a:noFill/>
            </a:ln>
          </p:spPr>
          <p:style>
            <a:lnRef idx="2">
              <a:srgbClr val="3494BA">
                <a:shade val="50000"/>
              </a:srgbClr>
            </a:lnRef>
            <a:fillRef idx="1">
              <a:srgbClr val="3494BA"/>
            </a:fillRef>
            <a:effectRef idx="0">
              <a:srgbClr val="3494BA"/>
            </a:effectRef>
            <a:fontRef idx="minor">
              <a:sysClr val="window" lastClr="FFFFFF"/>
            </a:fontRef>
          </p:style>
          <p:txBody>
            <a:bodyPr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eaLnBrk="1" hangingPunct="1">
                <a:spcBef>
                  <a:spcPct val="0"/>
                </a:spcBef>
                <a:spcAft>
                  <a:spcPct val="0"/>
                </a:spcAft>
                <a:defRPr/>
              </a:pPr>
              <a:endParaRPr lang="zh-CN" altLang="en-US" sz="1400">
                <a:solidFill>
                  <a:srgbClr val="61972B"/>
                </a:solidFill>
                <a:latin typeface="FZFengYaKaiSongS" panose="02000500000000000000" pitchFamily="2" charset="-122"/>
                <a:ea typeface="FZFengYaKaiSongS" panose="02000500000000000000" pitchFamily="2" charset="-122"/>
              </a:endParaRPr>
            </a:p>
          </p:txBody>
        </p:sp>
        <p:sp>
          <p:nvSpPr>
            <p:cNvPr id="35" name="任意多边形 40">
              <a:extLst>
                <a:ext uri="{FF2B5EF4-FFF2-40B4-BE49-F238E27FC236}">
                  <a16:creationId xmlns:a16="http://schemas.microsoft.com/office/drawing/2014/main" id="{715CEDCC-7EDB-6E35-7F79-D0A7BD126FD5}"/>
                </a:ext>
              </a:extLst>
            </p:cNvPr>
            <p:cNvSpPr/>
            <p:nvPr>
              <p:custDataLst>
                <p:tags r:id="rId16"/>
              </p:custDataLst>
            </p:nvPr>
          </p:nvSpPr>
          <p:spPr>
            <a:xfrm>
              <a:off x="2647622" y="2039329"/>
              <a:ext cx="4376144" cy="2460996"/>
            </a:xfrm>
            <a:custGeom>
              <a:gdLst>
                <a:gd name="connsiteX0" fmla="*/ 0 w 3024000"/>
                <a:gd name="connsiteY0" fmla="*/ 0 h 1673225"/>
                <a:gd name="connsiteX1" fmla="*/ 3024000 w 3024000"/>
                <a:gd name="connsiteY1" fmla="*/ 0 h 1673225"/>
                <a:gd name="connsiteX2" fmla="*/ 3024000 w 3024000"/>
                <a:gd name="connsiteY2" fmla="*/ 1584325 h 1673225"/>
                <a:gd name="connsiteX3" fmla="*/ 1580797 w 3024000"/>
                <a:gd name="connsiteY3" fmla="*/ 1584325 h 1673225"/>
                <a:gd name="connsiteX4" fmla="*/ 1524000 w 3024000"/>
                <a:gd name="connsiteY4" fmla="*/ 1673225 h 1673225"/>
                <a:gd name="connsiteX5" fmla="*/ 1467203 w 3024000"/>
                <a:gd name="connsiteY5" fmla="*/ 1584325 h 1673225"/>
                <a:gd name="connsiteX6" fmla="*/ 0 w 3024000"/>
                <a:gd name="connsiteY6" fmla="*/ 1584325 h 16732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4000" h="1673225">
                  <a:moveTo>
                    <a:pt x="0" y="0"/>
                  </a:moveTo>
                  <a:lnTo>
                    <a:pt x="3024000" y="0"/>
                  </a:lnTo>
                  <a:lnTo>
                    <a:pt x="3024000" y="1584325"/>
                  </a:lnTo>
                  <a:lnTo>
                    <a:pt x="1580797" y="1584325"/>
                  </a:lnTo>
                  <a:lnTo>
                    <a:pt x="1524000" y="1673225"/>
                  </a:lnTo>
                  <a:lnTo>
                    <a:pt x="1467203" y="1584325"/>
                  </a:lnTo>
                  <a:lnTo>
                    <a:pt x="0" y="1584325"/>
                  </a:lnTo>
                  <a:close/>
                </a:path>
              </a:pathLst>
            </a:custGeom>
            <a:solidFill>
              <a:srgbClr val="50C1B9"/>
            </a:solidFill>
            <a:ln>
              <a:noFill/>
            </a:ln>
          </p:spPr>
          <p:style>
            <a:lnRef idx="2">
              <a:srgbClr val="3494BA">
                <a:shade val="50000"/>
              </a:srgbClr>
            </a:lnRef>
            <a:fillRef idx="1">
              <a:srgbClr val="3494BA"/>
            </a:fillRef>
            <a:effectRef idx="0">
              <a:srgbClr val="3494BA"/>
            </a:effectRef>
            <a:fontRef idx="minor">
              <a:sysClr val="window" lastClr="FFFFFF"/>
            </a:fontRef>
          </p:style>
          <p:txBody>
            <a:bodyPr wrap="square" anchor="ctr">
              <a:norm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defRPr/>
              </a:pPr>
              <a:endParaRPr lang="da-DK" altLang="zh-CN" sz="2000" kern="0">
                <a:solidFill>
                  <a:srgbClr val="3494BA"/>
                </a:solidFill>
                <a:latin typeface="FZFengYaKaiSongS" panose="02000500000000000000" pitchFamily="2" charset="-122"/>
                <a:ea typeface="FZFengYaKaiSongS" panose="02000500000000000000" pitchFamily="2" charset="-122"/>
              </a:endParaRPr>
            </a:p>
          </p:txBody>
        </p:sp>
        <p:grpSp>
          <p:nvGrpSpPr>
            <p:cNvPr id="36" name="组合 35">
              <a:extLst>
                <a:ext uri="{FF2B5EF4-FFF2-40B4-BE49-F238E27FC236}">
                  <a16:creationId xmlns:a16="http://schemas.microsoft.com/office/drawing/2014/main" id="{E0AC881B-A86C-4201-FD3D-872C7A4429EC}"/>
                </a:ext>
              </a:extLst>
            </p:cNvPr>
            <p:cNvGrpSpPr/>
            <p:nvPr>
              <p:custDataLst>
                <p:tags r:id="rId17"/>
              </p:custDataLst>
            </p:nvPr>
          </p:nvGrpSpPr>
          <p:grpSpPr>
            <a:xfrm>
              <a:off x="2936107" y="1830012"/>
              <a:ext cx="3754253" cy="647789"/>
              <a:chOff x="2898008" y="1830012"/>
              <a:chExt cx="1690682" cy="647789"/>
            </a:xfrm>
          </p:grpSpPr>
          <p:sp>
            <p:nvSpPr>
              <p:cNvPr id="37" name="任意多边形 42">
                <a:extLst>
                  <a:ext uri="{FF2B5EF4-FFF2-40B4-BE49-F238E27FC236}">
                    <a16:creationId xmlns:a16="http://schemas.microsoft.com/office/drawing/2014/main" id="{40AF6040-D09A-A4FF-EB7B-9E42989FA343}"/>
                  </a:ext>
                </a:extLst>
              </p:cNvPr>
              <p:cNvSpPr/>
              <p:nvPr>
                <p:custDataLst>
                  <p:tags r:id="rId18"/>
                </p:custDataLst>
              </p:nvPr>
            </p:nvSpPr>
            <p:spPr>
              <a:xfrm>
                <a:off x="4501399" y="1830012"/>
                <a:ext cx="87291" cy="220524"/>
              </a:xfrm>
              <a:custGeom>
                <a:gdLst>
                  <a:gd name="connsiteX0" fmla="*/ 59531 w 59531"/>
                  <a:gd name="connsiteY0" fmla="*/ 0 h 152400"/>
                  <a:gd name="connsiteX1" fmla="*/ 0 w 59531"/>
                  <a:gd name="connsiteY1" fmla="*/ 152400 h 152400"/>
                  <a:gd name="connsiteX2" fmla="*/ 54768 w 59531"/>
                  <a:gd name="connsiteY2" fmla="*/ 142875 h 152400"/>
                  <a:gd name="connsiteX3" fmla="*/ 59531 w 59531"/>
                  <a:gd name="connsiteY3" fmla="*/ 0 h 152400"/>
                </a:gdLst>
                <a:cxnLst>
                  <a:cxn ang="0">
                    <a:pos x="connsiteX0" y="connsiteY0"/>
                  </a:cxn>
                  <a:cxn ang="0">
                    <a:pos x="connsiteX1" y="connsiteY1"/>
                  </a:cxn>
                  <a:cxn ang="0">
                    <a:pos x="connsiteX2" y="connsiteY2"/>
                  </a:cxn>
                  <a:cxn ang="0">
                    <a:pos x="connsiteX3" y="connsiteY3"/>
                  </a:cxn>
                </a:cxnLst>
                <a:rect l="l" t="t" r="r" b="b"/>
                <a:pathLst>
                  <a:path w="59531" h="152400">
                    <a:moveTo>
                      <a:pt x="59531" y="0"/>
                    </a:moveTo>
                    <a:lnTo>
                      <a:pt x="0" y="152400"/>
                    </a:lnTo>
                    <a:lnTo>
                      <a:pt x="54768" y="142875"/>
                    </a:lnTo>
                    <a:lnTo>
                      <a:pt x="59531" y="0"/>
                    </a:lnTo>
                    <a:close/>
                  </a:path>
                </a:pathLst>
              </a:custGeom>
              <a:solidFill>
                <a:sysClr val="windowText" lastClr="000000">
                  <a:lumMod val="65000"/>
                  <a:lumOff val="35000"/>
                </a:sysClr>
              </a:solidFill>
              <a:ln>
                <a:noFill/>
              </a:ln>
            </p:spPr>
            <p:style>
              <a:lnRef idx="2">
                <a:srgbClr val="3494BA">
                  <a:shade val="50000"/>
                </a:srgbClr>
              </a:lnRef>
              <a:fillRef idx="1">
                <a:srgbClr val="3494BA"/>
              </a:fillRef>
              <a:effectRef idx="0">
                <a:srgbClr val="3494BA"/>
              </a:effectRef>
              <a:fontRef idx="minor">
                <a:sysClr val="window" lastClr="FFFFFF"/>
              </a:fontRef>
            </p:style>
            <p:txBody>
              <a:bodyPr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eaLnBrk="1" hangingPunct="1">
                  <a:spcBef>
                    <a:spcPct val="0"/>
                  </a:spcBef>
                  <a:spcAft>
                    <a:spcPct val="0"/>
                  </a:spcAft>
                  <a:defRPr/>
                </a:pPr>
                <a:endParaRPr lang="zh-CN" altLang="en-US" sz="1400">
                  <a:latin typeface="FZFengYaKaiSongS" panose="02000500000000000000" pitchFamily="2" charset="-122"/>
                  <a:ea typeface="FZFengYaKaiSongS" panose="02000500000000000000" pitchFamily="2" charset="-122"/>
                </a:endParaRPr>
              </a:p>
            </p:txBody>
          </p:sp>
          <p:sp>
            <p:nvSpPr>
              <p:cNvPr id="38" name="平行四边形 37">
                <a:extLst>
                  <a:ext uri="{FF2B5EF4-FFF2-40B4-BE49-F238E27FC236}">
                    <a16:creationId xmlns:a16="http://schemas.microsoft.com/office/drawing/2014/main" id="{915CEFA1-FE86-801C-8A27-F43128855468}"/>
                  </a:ext>
                </a:extLst>
              </p:cNvPr>
              <p:cNvSpPr/>
              <p:nvPr>
                <p:custDataLst>
                  <p:tags r:id="rId19"/>
                </p:custDataLst>
              </p:nvPr>
            </p:nvSpPr>
            <p:spPr>
              <a:xfrm>
                <a:off x="2898008" y="1830012"/>
                <a:ext cx="1690682" cy="647789"/>
              </a:xfrm>
              <a:prstGeom prst="parallelogram">
                <a:avLst/>
              </a:prstGeom>
              <a:solidFill>
                <a:srgbClr val="3C797A"/>
              </a:solidFill>
              <a:ln>
                <a:noFill/>
              </a:ln>
              <a:effectLst>
                <a:outerShdw blurRad="50800" dist="38100" dir="5400000" algn="t" rotWithShape="0">
                  <a:prstClr val="black">
                    <a:alpha val="40000"/>
                  </a:prstClr>
                </a:outerShdw>
              </a:effectLst>
            </p:spPr>
            <p:style>
              <a:lnRef idx="2">
                <a:srgbClr val="3494BA">
                  <a:shade val="50000"/>
                </a:srgbClr>
              </a:lnRef>
              <a:fillRef idx="1">
                <a:srgbClr val="3494BA"/>
              </a:fillRef>
              <a:effectRef idx="0">
                <a:srgbClr val="3494BA"/>
              </a:effectRef>
              <a:fontRef idx="minor">
                <a:sysClr val="window" lastClr="FFFFFF"/>
              </a:fontRef>
            </p:style>
            <p:txBody>
              <a:bodyPr anchor="ctr">
                <a:norm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eaLnBrk="1" hangingPunct="1">
                  <a:spcBef>
                    <a:spcPct val="0"/>
                  </a:spcBef>
                  <a:spcAft>
                    <a:spcPct val="0"/>
                  </a:spcAft>
                  <a:defRPr/>
                </a:pPr>
                <a:r>
                  <a:rPr lang="zh-CN" altLang="en-US" sz="3200" b="1">
                    <a:solidFill>
                      <a:schemeClr val="bg1"/>
                    </a:solidFill>
                    <a:latin typeface="ZiKuTangQingKaiS" panose="02000500000000000000" pitchFamily="2" charset="-122"/>
                    <a:ea typeface="ZiKuTangQingKaiS" panose="02000500000000000000" pitchFamily="2" charset="-122"/>
                  </a:rPr>
                  <a:t>两党制</a:t>
                </a:r>
              </a:p>
            </p:txBody>
          </p:sp>
        </p:grpSp>
      </p:grpSp>
      <p:grpSp>
        <p:nvGrpSpPr>
          <p:cNvPr id="39" name="组合 38" title="">
            <a:extLst>
              <a:ext uri="{FF2B5EF4-FFF2-40B4-BE49-F238E27FC236}">
                <a16:creationId xmlns:a16="http://schemas.microsoft.com/office/drawing/2014/main" id="{4B100DC6-5A95-6B8A-ADF2-4C46CBE762CE}"/>
              </a:ext>
            </a:extLst>
          </p:cNvPr>
          <p:cNvGrpSpPr/>
          <p:nvPr>
            <p:custDataLst>
              <p:tags r:id="rId20"/>
            </p:custDataLst>
          </p:nvPr>
        </p:nvGrpSpPr>
        <p:grpSpPr>
          <a:xfrm>
            <a:off x="7904773" y="3400342"/>
            <a:ext cx="3397885" cy="3292475"/>
            <a:chOff x="2647622" y="1830012"/>
            <a:chExt cx="4375747" cy="2686146"/>
          </a:xfrm>
        </p:grpSpPr>
        <p:sp>
          <p:nvSpPr>
            <p:cNvPr id="40" name="矩形 39">
              <a:extLst>
                <a:ext uri="{FF2B5EF4-FFF2-40B4-BE49-F238E27FC236}">
                  <a16:creationId xmlns:a16="http://schemas.microsoft.com/office/drawing/2014/main" id="{E67E727D-CB24-D240-5C7C-5A9529DFC90C}"/>
                </a:ext>
              </a:extLst>
            </p:cNvPr>
            <p:cNvSpPr/>
            <p:nvPr>
              <p:custDataLst>
                <p:tags r:id="rId21"/>
              </p:custDataLst>
            </p:nvPr>
          </p:nvSpPr>
          <p:spPr>
            <a:xfrm>
              <a:off x="2647622" y="4318605"/>
              <a:ext cx="4375747" cy="197553"/>
            </a:xfrm>
            <a:prstGeom prst="rect">
              <a:avLst/>
            </a:prstGeom>
            <a:solidFill>
              <a:srgbClr val="3C797A"/>
            </a:solidFill>
            <a:ln>
              <a:noFill/>
            </a:ln>
          </p:spPr>
          <p:style>
            <a:lnRef idx="2">
              <a:srgbClr val="3494BA">
                <a:shade val="50000"/>
              </a:srgbClr>
            </a:lnRef>
            <a:fillRef idx="1">
              <a:srgbClr val="3494BA"/>
            </a:fillRef>
            <a:effectRef idx="0">
              <a:srgbClr val="3494BA"/>
            </a:effectRef>
            <a:fontRef idx="minor">
              <a:sysClr val="window" lastClr="FFFFFF"/>
            </a:fontRef>
          </p:style>
          <p:txBody>
            <a:bodyPr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eaLnBrk="1" hangingPunct="1">
                <a:spcBef>
                  <a:spcPct val="0"/>
                </a:spcBef>
                <a:spcAft>
                  <a:spcPct val="0"/>
                </a:spcAft>
                <a:defRPr/>
              </a:pPr>
              <a:endParaRPr lang="zh-CN" altLang="en-US" sz="1400">
                <a:solidFill>
                  <a:srgbClr val="61972B"/>
                </a:solidFill>
                <a:latin typeface="FZFengYaKaiSongS" panose="02000500000000000000" pitchFamily="2" charset="-122"/>
                <a:ea typeface="FZFengYaKaiSongS" panose="02000500000000000000" pitchFamily="2" charset="-122"/>
              </a:endParaRPr>
            </a:p>
          </p:txBody>
        </p:sp>
        <p:sp>
          <p:nvSpPr>
            <p:cNvPr id="41" name="任意多边形 46">
              <a:extLst>
                <a:ext uri="{FF2B5EF4-FFF2-40B4-BE49-F238E27FC236}">
                  <a16:creationId xmlns:a16="http://schemas.microsoft.com/office/drawing/2014/main" id="{DDD0A024-F368-224C-D7E9-91ACF3AD2821}"/>
                </a:ext>
              </a:extLst>
            </p:cNvPr>
            <p:cNvSpPr/>
            <p:nvPr>
              <p:custDataLst>
                <p:tags r:id="rId22"/>
              </p:custDataLst>
            </p:nvPr>
          </p:nvSpPr>
          <p:spPr>
            <a:xfrm>
              <a:off x="2647622" y="2039049"/>
              <a:ext cx="4375747" cy="2421167"/>
            </a:xfrm>
            <a:custGeom>
              <a:gdLst>
                <a:gd name="connsiteX0" fmla="*/ 0 w 3024000"/>
                <a:gd name="connsiteY0" fmla="*/ 0 h 1673225"/>
                <a:gd name="connsiteX1" fmla="*/ 3024000 w 3024000"/>
                <a:gd name="connsiteY1" fmla="*/ 0 h 1673225"/>
                <a:gd name="connsiteX2" fmla="*/ 3024000 w 3024000"/>
                <a:gd name="connsiteY2" fmla="*/ 1584325 h 1673225"/>
                <a:gd name="connsiteX3" fmla="*/ 1580797 w 3024000"/>
                <a:gd name="connsiteY3" fmla="*/ 1584325 h 1673225"/>
                <a:gd name="connsiteX4" fmla="*/ 1524000 w 3024000"/>
                <a:gd name="connsiteY4" fmla="*/ 1673225 h 1673225"/>
                <a:gd name="connsiteX5" fmla="*/ 1467203 w 3024000"/>
                <a:gd name="connsiteY5" fmla="*/ 1584325 h 1673225"/>
                <a:gd name="connsiteX6" fmla="*/ 0 w 3024000"/>
                <a:gd name="connsiteY6" fmla="*/ 1584325 h 16732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4000" h="1673225">
                  <a:moveTo>
                    <a:pt x="0" y="0"/>
                  </a:moveTo>
                  <a:lnTo>
                    <a:pt x="3024000" y="0"/>
                  </a:lnTo>
                  <a:lnTo>
                    <a:pt x="3024000" y="1584325"/>
                  </a:lnTo>
                  <a:lnTo>
                    <a:pt x="1580797" y="1584325"/>
                  </a:lnTo>
                  <a:lnTo>
                    <a:pt x="1524000" y="1673225"/>
                  </a:lnTo>
                  <a:lnTo>
                    <a:pt x="1467203" y="1584325"/>
                  </a:lnTo>
                  <a:lnTo>
                    <a:pt x="0" y="1584325"/>
                  </a:lnTo>
                  <a:close/>
                </a:path>
              </a:pathLst>
            </a:custGeom>
            <a:solidFill>
              <a:srgbClr val="50C1B9"/>
            </a:solidFill>
            <a:ln>
              <a:noFill/>
            </a:ln>
          </p:spPr>
          <p:style>
            <a:lnRef idx="2">
              <a:srgbClr val="3494BA">
                <a:shade val="50000"/>
              </a:srgbClr>
            </a:lnRef>
            <a:fillRef idx="1">
              <a:srgbClr val="3494BA"/>
            </a:fillRef>
            <a:effectRef idx="0">
              <a:srgbClr val="3494BA"/>
            </a:effectRef>
            <a:fontRef idx="minor">
              <a:sysClr val="window" lastClr="FFFFFF"/>
            </a:fontRef>
          </p:style>
          <p:txBody>
            <a:bodyPr wrap="square" anchor="ctr">
              <a:norm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defRPr/>
              </a:pPr>
              <a:endParaRPr lang="da-DK" altLang="zh-CN" sz="2000" kern="0">
                <a:solidFill>
                  <a:schemeClr val="bg1"/>
                </a:solidFill>
                <a:latin typeface="FZFengYaKaiSongS" panose="02000500000000000000" pitchFamily="2" charset="-122"/>
                <a:ea typeface="FZFengYaKaiSongS" panose="02000500000000000000" pitchFamily="2" charset="-122"/>
              </a:endParaRPr>
            </a:p>
          </p:txBody>
        </p:sp>
        <p:grpSp>
          <p:nvGrpSpPr>
            <p:cNvPr id="42" name="组合 41">
              <a:extLst>
                <a:ext uri="{FF2B5EF4-FFF2-40B4-BE49-F238E27FC236}">
                  <a16:creationId xmlns:a16="http://schemas.microsoft.com/office/drawing/2014/main" id="{983F56EB-F1A2-B017-6945-3D2EEA41272E}"/>
                </a:ext>
              </a:extLst>
            </p:cNvPr>
            <p:cNvGrpSpPr/>
            <p:nvPr>
              <p:custDataLst>
                <p:tags r:id="rId23"/>
              </p:custDataLst>
            </p:nvPr>
          </p:nvGrpSpPr>
          <p:grpSpPr>
            <a:xfrm>
              <a:off x="2936107" y="1830012"/>
              <a:ext cx="3754253" cy="647789"/>
              <a:chOff x="2898008" y="1830012"/>
              <a:chExt cx="1690682" cy="647789"/>
            </a:xfrm>
          </p:grpSpPr>
          <p:sp>
            <p:nvSpPr>
              <p:cNvPr id="43" name="任意多边形 48">
                <a:extLst>
                  <a:ext uri="{FF2B5EF4-FFF2-40B4-BE49-F238E27FC236}">
                    <a16:creationId xmlns:a16="http://schemas.microsoft.com/office/drawing/2014/main" id="{8BDE58FD-A561-3664-5C45-87E597E51577}"/>
                  </a:ext>
                </a:extLst>
              </p:cNvPr>
              <p:cNvSpPr/>
              <p:nvPr>
                <p:custDataLst>
                  <p:tags r:id="rId24"/>
                </p:custDataLst>
              </p:nvPr>
            </p:nvSpPr>
            <p:spPr>
              <a:xfrm>
                <a:off x="4501399" y="1830012"/>
                <a:ext cx="87291" cy="220524"/>
              </a:xfrm>
              <a:custGeom>
                <a:gdLst>
                  <a:gd name="connsiteX0" fmla="*/ 59531 w 59531"/>
                  <a:gd name="connsiteY0" fmla="*/ 0 h 152400"/>
                  <a:gd name="connsiteX1" fmla="*/ 0 w 59531"/>
                  <a:gd name="connsiteY1" fmla="*/ 152400 h 152400"/>
                  <a:gd name="connsiteX2" fmla="*/ 54768 w 59531"/>
                  <a:gd name="connsiteY2" fmla="*/ 142875 h 152400"/>
                  <a:gd name="connsiteX3" fmla="*/ 59531 w 59531"/>
                  <a:gd name="connsiteY3" fmla="*/ 0 h 152400"/>
                </a:gdLst>
                <a:cxnLst>
                  <a:cxn ang="0">
                    <a:pos x="connsiteX0" y="connsiteY0"/>
                  </a:cxn>
                  <a:cxn ang="0">
                    <a:pos x="connsiteX1" y="connsiteY1"/>
                  </a:cxn>
                  <a:cxn ang="0">
                    <a:pos x="connsiteX2" y="connsiteY2"/>
                  </a:cxn>
                  <a:cxn ang="0">
                    <a:pos x="connsiteX3" y="connsiteY3"/>
                  </a:cxn>
                </a:cxnLst>
                <a:rect l="l" t="t" r="r" b="b"/>
                <a:pathLst>
                  <a:path w="59531" h="152400">
                    <a:moveTo>
                      <a:pt x="59531" y="0"/>
                    </a:moveTo>
                    <a:lnTo>
                      <a:pt x="0" y="152400"/>
                    </a:lnTo>
                    <a:lnTo>
                      <a:pt x="54768" y="142875"/>
                    </a:lnTo>
                    <a:lnTo>
                      <a:pt x="59531" y="0"/>
                    </a:lnTo>
                    <a:close/>
                  </a:path>
                </a:pathLst>
              </a:custGeom>
              <a:solidFill>
                <a:sysClr val="windowText" lastClr="000000">
                  <a:lumMod val="65000"/>
                  <a:lumOff val="35000"/>
                </a:sysClr>
              </a:solidFill>
              <a:ln>
                <a:noFill/>
              </a:ln>
            </p:spPr>
            <p:style>
              <a:lnRef idx="2">
                <a:srgbClr val="3494BA">
                  <a:shade val="50000"/>
                </a:srgbClr>
              </a:lnRef>
              <a:fillRef idx="1">
                <a:srgbClr val="3494BA"/>
              </a:fillRef>
              <a:effectRef idx="0">
                <a:srgbClr val="3494BA"/>
              </a:effectRef>
              <a:fontRef idx="minor">
                <a:sysClr val="window" lastClr="FFFFFF"/>
              </a:fontRef>
            </p:style>
            <p:txBody>
              <a:bodyPr anchor="ctr">
                <a:no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eaLnBrk="1" hangingPunct="1">
                  <a:spcBef>
                    <a:spcPct val="0"/>
                  </a:spcBef>
                  <a:spcAft>
                    <a:spcPct val="0"/>
                  </a:spcAft>
                  <a:defRPr/>
                </a:pPr>
                <a:endParaRPr lang="zh-CN" altLang="en-US" sz="1400">
                  <a:latin typeface="FZFengYaKaiSongS" panose="02000500000000000000" pitchFamily="2" charset="-122"/>
                  <a:ea typeface="FZFengYaKaiSongS" panose="02000500000000000000" pitchFamily="2" charset="-122"/>
                </a:endParaRPr>
              </a:p>
            </p:txBody>
          </p:sp>
          <p:sp>
            <p:nvSpPr>
              <p:cNvPr id="44" name="平行四边形 43">
                <a:extLst>
                  <a:ext uri="{FF2B5EF4-FFF2-40B4-BE49-F238E27FC236}">
                    <a16:creationId xmlns:a16="http://schemas.microsoft.com/office/drawing/2014/main" id="{B44C2DA0-634B-38F9-75A8-1D22DCF5ECA8}"/>
                  </a:ext>
                </a:extLst>
              </p:cNvPr>
              <p:cNvSpPr/>
              <p:nvPr>
                <p:custDataLst>
                  <p:tags r:id="rId25"/>
                </p:custDataLst>
              </p:nvPr>
            </p:nvSpPr>
            <p:spPr>
              <a:xfrm>
                <a:off x="2898008" y="1830012"/>
                <a:ext cx="1690682" cy="647789"/>
              </a:xfrm>
              <a:prstGeom prst="parallelogram">
                <a:avLst/>
              </a:prstGeom>
              <a:solidFill>
                <a:srgbClr val="3C797A"/>
              </a:solidFill>
              <a:ln>
                <a:noFill/>
              </a:ln>
              <a:effectLst>
                <a:outerShdw blurRad="50800" dist="38100" dir="5400000" algn="t" rotWithShape="0">
                  <a:prstClr val="black">
                    <a:alpha val="40000"/>
                  </a:prstClr>
                </a:outerShdw>
              </a:effectLst>
            </p:spPr>
            <p:style>
              <a:lnRef idx="2">
                <a:srgbClr val="3494BA">
                  <a:shade val="50000"/>
                </a:srgbClr>
              </a:lnRef>
              <a:fillRef idx="1">
                <a:srgbClr val="3494BA"/>
              </a:fillRef>
              <a:effectRef idx="0">
                <a:srgbClr val="3494BA"/>
              </a:effectRef>
              <a:fontRef idx="minor">
                <a:sysClr val="window" lastClr="FFFFFF"/>
              </a:fontRef>
            </p:style>
            <p:txBody>
              <a:bodyPr anchor="ctr">
                <a:normAutofit/>
              </a:bodyP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eaLnBrk="1" hangingPunct="1">
                  <a:spcBef>
                    <a:spcPct val="0"/>
                  </a:spcBef>
                  <a:spcAft>
                    <a:spcPct val="0"/>
                  </a:spcAft>
                  <a:defRPr/>
                </a:pPr>
                <a:r>
                  <a:rPr lang="zh-CN" altLang="en-US" sz="3200" b="1">
                    <a:solidFill>
                      <a:schemeClr val="bg1"/>
                    </a:solidFill>
                    <a:latin typeface="ZiKuTangQingKaiS" panose="02000500000000000000" pitchFamily="2" charset="-122"/>
                    <a:ea typeface="ZiKuTangQingKaiS" panose="02000500000000000000" pitchFamily="2" charset="-122"/>
                  </a:rPr>
                  <a:t>多党制</a:t>
                </a:r>
              </a:p>
            </p:txBody>
          </p:sp>
        </p:grpSp>
      </p:grpSp>
      <p:sp>
        <p:nvSpPr>
          <p:cNvPr id="45" name="文本框 44" title="">
            <a:extLst>
              <a:ext uri="{FF2B5EF4-FFF2-40B4-BE49-F238E27FC236}">
                <a16:creationId xmlns:a16="http://schemas.microsoft.com/office/drawing/2014/main" id="{3E67B6E2-BB4C-52CF-FCCB-FBC2562D1901}"/>
              </a:ext>
            </a:extLst>
          </p:cNvPr>
          <p:cNvSpPr txBox="1"/>
          <p:nvPr>
            <p:custDataLst>
              <p:tags r:id="rId26"/>
            </p:custDataLst>
          </p:nvPr>
        </p:nvSpPr>
        <p:spPr>
          <a:xfrm>
            <a:off x="603235" y="4269022"/>
            <a:ext cx="3356918" cy="2181225"/>
          </a:xfrm>
          <a:prstGeom prst="rect">
            <a:avLst/>
          </a:prstGeom>
          <a:noFill/>
        </p:spPr>
        <p:txBody>
          <a:bodyPr wrap="square"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pPr>
            <a:r>
              <a:rPr lang="da-DK" altLang="zh-CN" sz="2500" kern="0" err="1">
                <a:highlight>
                  <a:srgbClr val="FFFF00"/>
                </a:highlight>
                <a:latin typeface="FZFengYaKaiSongS" panose="02000500000000000000" pitchFamily="2" charset="-122"/>
                <a:ea typeface="FZFengYaKaiSongS" panose="02000500000000000000" pitchFamily="2" charset="-122"/>
              </a:rPr>
              <a:t>指一个国家</a:t>
            </a:r>
            <a:r>
              <a:rPr lang="da-DK" altLang="zh-CN" sz="2500" b="1" kern="0" err="1">
                <a:solidFill>
                  <a:srgbClr val="FF0000"/>
                </a:solidFill>
                <a:highlight>
                  <a:srgbClr val="FFFF00"/>
                </a:highlight>
                <a:latin typeface="FZFengYaKaiSongS" panose="02000500000000000000" pitchFamily="2" charset="-122"/>
                <a:ea typeface="FZFengYaKaiSongS" panose="02000500000000000000" pitchFamily="2" charset="-122"/>
              </a:rPr>
              <a:t>只有一个合法政党</a:t>
            </a:r>
            <a:r>
              <a:rPr lang="da-DK" altLang="zh-CN" sz="2500" kern="0" err="1">
                <a:highlight>
                  <a:srgbClr val="FFFF00"/>
                </a:highlight>
                <a:latin typeface="FZFengYaKaiSongS" panose="02000500000000000000" pitchFamily="2" charset="-122"/>
                <a:ea typeface="FZFengYaKaiSongS" panose="02000500000000000000" pitchFamily="2" charset="-122"/>
              </a:rPr>
              <a:t>的政党制度。一党制的核心特征</a:t>
            </a:r>
            <a:r>
              <a:rPr lang="da-DK" altLang="zh-CN" sz="2500" kern="0" err="1">
                <a:latin typeface="FZFengYaKaiSongS" panose="02000500000000000000" pitchFamily="2" charset="-122"/>
                <a:ea typeface="FZFengYaKaiSongS" panose="02000500000000000000" pitchFamily="2" charset="-122"/>
              </a:rPr>
              <a:t>，不是一党执政，而是只有一个合法政党。</a:t>
            </a:r>
          </a:p>
        </p:txBody>
      </p:sp>
      <p:sp>
        <p:nvSpPr>
          <p:cNvPr id="46" name="文本框 45" title="">
            <a:extLst>
              <a:ext uri="{FF2B5EF4-FFF2-40B4-BE49-F238E27FC236}">
                <a16:creationId xmlns:a16="http://schemas.microsoft.com/office/drawing/2014/main" id="{D3DB0160-DB7F-0116-F89D-869E53A08567}"/>
              </a:ext>
            </a:extLst>
          </p:cNvPr>
          <p:cNvSpPr txBox="1"/>
          <p:nvPr>
            <p:custDataLst>
              <p:tags r:id="rId27"/>
            </p:custDataLst>
          </p:nvPr>
        </p:nvSpPr>
        <p:spPr>
          <a:xfrm>
            <a:off x="4257332" y="4194353"/>
            <a:ext cx="3365501" cy="2257164"/>
          </a:xfrm>
          <a:prstGeom prst="rect">
            <a:avLst/>
          </a:prstGeom>
          <a:noFill/>
        </p:spPr>
        <p:txBody>
          <a:bodyPr wrap="square" tIns="46800" bIns="4680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pPr>
            <a:r>
              <a:rPr lang="da-DK" altLang="zh-CN" sz="2500" kern="0" err="1">
                <a:latin typeface="FZFengYaKaiSongS" panose="02000500000000000000" pitchFamily="2" charset="-122"/>
                <a:ea typeface="FZFengYaKaiSongS" panose="02000500000000000000" pitchFamily="2" charset="-122"/>
              </a:rPr>
              <a:t>指资本主义国家中</a:t>
            </a:r>
            <a:r>
              <a:rPr lang="da-DK" altLang="zh-CN" sz="2500" b="1" kern="0" err="1">
                <a:solidFill>
                  <a:srgbClr val="FF0000"/>
                </a:solidFill>
                <a:highlight>
                  <a:srgbClr val="FFFF00"/>
                </a:highlight>
                <a:latin typeface="FZFengYaKaiSongS" panose="02000500000000000000" pitchFamily="2" charset="-122"/>
                <a:ea typeface="FZFengYaKaiSongS" panose="02000500000000000000" pitchFamily="2" charset="-122"/>
              </a:rPr>
              <a:t>两个主要政党</a:t>
            </a:r>
            <a:r>
              <a:rPr lang="da-DK" altLang="zh-CN" sz="2500" kern="0" err="1">
                <a:highlight>
                  <a:srgbClr val="FFFF00"/>
                </a:highlight>
                <a:latin typeface="FZFengYaKaiSongS" panose="02000500000000000000" pitchFamily="2" charset="-122"/>
                <a:ea typeface="FZFengYaKaiSongS" panose="02000500000000000000" pitchFamily="2" charset="-122"/>
              </a:rPr>
              <a:t>通过竞选</a:t>
            </a:r>
            <a:r>
              <a:rPr lang="da-DK" altLang="zh-CN" sz="2500" kern="0" err="1">
                <a:latin typeface="FZFengYaKaiSongS" panose="02000500000000000000" pitchFamily="2" charset="-122"/>
                <a:ea typeface="FZFengYaKaiSongS" panose="02000500000000000000" pitchFamily="2" charset="-122"/>
              </a:rPr>
              <a:t>取得议会多数席位，或赢得总统选举而</a:t>
            </a:r>
            <a:r>
              <a:rPr lang="da-DK" altLang="zh-CN" sz="2500" b="1" kern="0" err="1">
                <a:solidFill>
                  <a:srgbClr val="FF0000"/>
                </a:solidFill>
                <a:highlight>
                  <a:srgbClr val="FFFF00"/>
                </a:highlight>
                <a:latin typeface="FZFengYaKaiSongS" panose="02000500000000000000" pitchFamily="2" charset="-122"/>
                <a:ea typeface="FZFengYaKaiSongS" panose="02000500000000000000" pitchFamily="2" charset="-122"/>
              </a:rPr>
              <a:t>轮流执掌政权</a:t>
            </a:r>
            <a:r>
              <a:rPr lang="da-DK" altLang="zh-CN" sz="2500" kern="0" err="1">
                <a:latin typeface="FZFengYaKaiSongS" panose="02000500000000000000" pitchFamily="2" charset="-122"/>
                <a:ea typeface="FZFengYaKaiSongS" panose="02000500000000000000" pitchFamily="2" charset="-122"/>
              </a:rPr>
              <a:t>的政党制度</a:t>
            </a:r>
            <a:r>
              <a:rPr lang="da-DK" altLang="zh-CN" sz="2500" kern="0">
                <a:solidFill>
                  <a:schemeClr val="bg1"/>
                </a:solidFill>
                <a:latin typeface="FZFengYaKaiSongS" panose="02000500000000000000" pitchFamily="2" charset="-122"/>
                <a:ea typeface="FZFengYaKaiSongS" panose="02000500000000000000" pitchFamily="2" charset="-122"/>
              </a:rPr>
              <a:t>。</a:t>
            </a:r>
          </a:p>
        </p:txBody>
      </p:sp>
      <p:sp>
        <p:nvSpPr>
          <p:cNvPr id="47" name="文本框 46" title="">
            <a:extLst>
              <a:ext uri="{FF2B5EF4-FFF2-40B4-BE49-F238E27FC236}">
                <a16:creationId xmlns:a16="http://schemas.microsoft.com/office/drawing/2014/main" id="{FAF29391-F1DA-814A-6A84-34F6F2D7193F}"/>
              </a:ext>
            </a:extLst>
          </p:cNvPr>
          <p:cNvSpPr txBox="1"/>
          <p:nvPr>
            <p:custDataLst>
              <p:tags r:id="rId28"/>
            </p:custDataLst>
          </p:nvPr>
        </p:nvSpPr>
        <p:spPr>
          <a:xfrm>
            <a:off x="7904137" y="4269022"/>
            <a:ext cx="3398521" cy="2182495"/>
          </a:xfrm>
          <a:prstGeom prst="rect">
            <a:avLst/>
          </a:prstGeom>
          <a:noFill/>
        </p:spPr>
        <p:txBody>
          <a:bodyPr wrap="square"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pPr>
            <a:r>
              <a:rPr lang="zh-CN" altLang="da-DK" sz="2500" kern="0">
                <a:latin typeface="FZFengYaKaiSongS" panose="02000500000000000000" pitchFamily="2" charset="-122"/>
                <a:ea typeface="FZFengYaKaiSongS" panose="02000500000000000000" pitchFamily="2" charset="-122"/>
              </a:rPr>
              <a:t>指</a:t>
            </a:r>
            <a:r>
              <a:rPr lang="da-DK" altLang="zh-CN" sz="2500" kern="0" err="1">
                <a:highlight>
                  <a:srgbClr val="FFFF00"/>
                </a:highlight>
                <a:latin typeface="FZFengYaKaiSongS" panose="02000500000000000000" pitchFamily="2" charset="-122"/>
                <a:ea typeface="FZFengYaKaiSongS" panose="02000500000000000000" pitchFamily="2" charset="-122"/>
              </a:rPr>
              <a:t>在资本主义国家中</a:t>
            </a:r>
            <a:r>
              <a:rPr lang="da-DK" altLang="zh-CN" sz="2500" b="1" kern="0" err="1">
                <a:solidFill>
                  <a:srgbClr val="FF0000"/>
                </a:solidFill>
                <a:highlight>
                  <a:srgbClr val="FFFF00"/>
                </a:highlight>
                <a:latin typeface="FZFengYaKaiSongS" panose="02000500000000000000" pitchFamily="2" charset="-122"/>
                <a:ea typeface="FZFengYaKaiSongS" panose="02000500000000000000" pitchFamily="2" charset="-122"/>
              </a:rPr>
              <a:t>多党并立</a:t>
            </a:r>
            <a:r>
              <a:rPr lang="da-DK" altLang="zh-CN" sz="2500" kern="0" err="1">
                <a:solidFill>
                  <a:srgbClr val="FF0000"/>
                </a:solidFill>
                <a:highlight>
                  <a:srgbClr val="FFFF00"/>
                </a:highlight>
                <a:latin typeface="FZFengYaKaiSongS" panose="02000500000000000000" pitchFamily="2" charset="-122"/>
                <a:ea typeface="FZFengYaKaiSongS" panose="02000500000000000000" pitchFamily="2" charset="-122"/>
              </a:rPr>
              <a:t>，由在竞选中获胜的</a:t>
            </a:r>
            <a:r>
              <a:rPr lang="da-DK" altLang="zh-CN" sz="2500" b="1" kern="0" err="1">
                <a:solidFill>
                  <a:srgbClr val="FF0000"/>
                </a:solidFill>
                <a:highlight>
                  <a:srgbClr val="FFFF00"/>
                </a:highlight>
                <a:latin typeface="FZFengYaKaiSongS" panose="02000500000000000000" pitchFamily="2" charset="-122"/>
                <a:ea typeface="FZFengYaKaiSongS" panose="02000500000000000000" pitchFamily="2" charset="-122"/>
              </a:rPr>
              <a:t>政党</a:t>
            </a:r>
            <a:r>
              <a:rPr lang="da-DK" altLang="zh-CN" sz="2500" kern="0" err="1">
                <a:solidFill>
                  <a:srgbClr val="FF0000"/>
                </a:solidFill>
                <a:highlight>
                  <a:srgbClr val="FFFF00"/>
                </a:highlight>
                <a:latin typeface="FZFengYaKaiSongS" panose="02000500000000000000" pitchFamily="2" charset="-122"/>
                <a:ea typeface="FZFengYaKaiSongS" panose="02000500000000000000" pitchFamily="2" charset="-122"/>
              </a:rPr>
              <a:t>或</a:t>
            </a:r>
            <a:r>
              <a:rPr lang="da-DK" altLang="zh-CN" sz="2500" b="1" kern="0" err="1">
                <a:solidFill>
                  <a:srgbClr val="FF0000"/>
                </a:solidFill>
                <a:highlight>
                  <a:srgbClr val="FFFF00"/>
                </a:highlight>
                <a:latin typeface="FZFengYaKaiSongS" panose="02000500000000000000" pitchFamily="2" charset="-122"/>
                <a:ea typeface="FZFengYaKaiSongS" panose="02000500000000000000" pitchFamily="2" charset="-122"/>
              </a:rPr>
              <a:t>政党联盟</a:t>
            </a:r>
            <a:r>
              <a:rPr lang="da-DK" altLang="zh-CN" sz="2500" kern="0" err="1">
                <a:solidFill>
                  <a:srgbClr val="FF0000"/>
                </a:solidFill>
                <a:highlight>
                  <a:srgbClr val="FFFF00"/>
                </a:highlight>
                <a:latin typeface="FZFengYaKaiSongS" panose="02000500000000000000" pitchFamily="2" charset="-122"/>
                <a:ea typeface="FZFengYaKaiSongS" panose="02000500000000000000" pitchFamily="2" charset="-122"/>
              </a:rPr>
              <a:t>执政</a:t>
            </a:r>
            <a:r>
              <a:rPr lang="da-DK" altLang="zh-CN" sz="2500" kern="0" err="1">
                <a:latin typeface="FZFengYaKaiSongS" panose="02000500000000000000" pitchFamily="2" charset="-122"/>
                <a:ea typeface="FZFengYaKaiSongS" panose="02000500000000000000" pitchFamily="2" charset="-122"/>
              </a:rPr>
              <a:t>的政党制度。</a:t>
            </a:r>
          </a:p>
        </p:txBody>
      </p:sp>
      <p:sp>
        <p:nvSpPr>
          <p:cNvPr id="48" name="文本框 47" title="">
            <a:extLst>
              <a:ext uri="{FF2B5EF4-FFF2-40B4-BE49-F238E27FC236}">
                <a16:creationId xmlns:a16="http://schemas.microsoft.com/office/drawing/2014/main" id="{8B12BC3A-0663-D45B-A507-5536A7153078}"/>
              </a:ext>
            </a:extLst>
          </p:cNvPr>
          <p:cNvSpPr txBox="1"/>
          <p:nvPr>
            <p:custDataLst>
              <p:tags r:id="rId29"/>
            </p:custDataLst>
          </p:nvPr>
        </p:nvSpPr>
        <p:spPr>
          <a:xfrm>
            <a:off x="742460" y="2892266"/>
            <a:ext cx="4076437"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600" spc="120">
                <a:latin typeface="ZiKuTangQingKaiS" panose="02000500000000000000" pitchFamily="2" charset="-122"/>
                <a:ea typeface="ZiKuTangQingKaiS" panose="02000500000000000000" pitchFamily="2" charset="-122"/>
              </a:rPr>
              <a:t>2.</a:t>
            </a:r>
            <a:r>
              <a:rPr kumimoji="1" lang="zh-CN" altLang="en-US" sz="2600" spc="120">
                <a:latin typeface="ZiKuTangQingKaiS" panose="02000500000000000000" pitchFamily="2" charset="-122"/>
                <a:ea typeface="ZiKuTangQingKaiS" panose="02000500000000000000" pitchFamily="2" charset="-122"/>
              </a:rPr>
              <a:t> 资本主义国家政党制度</a:t>
            </a:r>
          </a:p>
        </p:txBody>
      </p:sp>
      <p:sp>
        <p:nvSpPr>
          <p:cNvPr id="50" name="文本框 49" title="">
            <a:extLst>
              <a:ext uri="{FF2B5EF4-FFF2-40B4-BE49-F238E27FC236}">
                <a16:creationId xmlns:a16="http://schemas.microsoft.com/office/drawing/2014/main" id="{28B4980F-774E-5E96-CA01-5DE18811C40F}"/>
              </a:ext>
            </a:extLst>
          </p:cNvPr>
          <p:cNvSpPr txBox="1"/>
          <p:nvPr>
            <p:custDataLst>
              <p:tags r:id="rId30"/>
            </p:custDataLst>
          </p:nvPr>
        </p:nvSpPr>
        <p:spPr>
          <a:xfrm>
            <a:off x="4908376" y="2768933"/>
            <a:ext cx="6719473"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pc="120">
                <a:solidFill>
                  <a:srgbClr val="FF0000"/>
                </a:solidFill>
                <a:latin typeface="FZQiGongXingKaiS" panose="02000500000000000000" pitchFamily="2" charset="-122"/>
                <a:ea typeface="FZQiGongXingKaiS" panose="02000500000000000000" pitchFamily="2" charset="-122"/>
              </a:rPr>
              <a:t>无论采取什么样的形式，都无法改变其</a:t>
            </a:r>
            <a:r>
              <a:rPr lang="zh-CN" altLang="zh-CN" spc="120">
                <a:solidFill>
                  <a:srgbClr val="FF0000"/>
                </a:solidFill>
                <a:highlight>
                  <a:srgbClr val="FFFF00"/>
                </a:highlight>
                <a:latin typeface="FZQiGongXingKaiS" panose="02000500000000000000" pitchFamily="2" charset="-122"/>
                <a:ea typeface="FZQiGongXingKaiS" panose="02000500000000000000" pitchFamily="2" charset="-122"/>
              </a:rPr>
              <a:t>维护资产阶级利益、欺骗人民大众的根本性质</a:t>
            </a:r>
            <a:endParaRPr lang="zh-CN" altLang="en-US" spc="120">
              <a:solidFill>
                <a:srgbClr val="FF0000"/>
              </a:solidFill>
              <a:latin typeface="FZQiGongXingKaiS" panose="02000500000000000000" pitchFamily="2" charset="-122"/>
              <a:ea typeface="FZQiGongXingKaiS" panose="02000500000000000000" pitchFamily="2" charset="-122"/>
            </a:endParaRPr>
          </a:p>
        </p:txBody>
      </p:sp>
    </p:spTree>
    <p:extLst>
      <p:ext uri="{BB962C8B-B14F-4D97-AF65-F5344CB8AC3E}">
        <p14:creationId xmlns:p14="http://schemas.microsoft.com/office/powerpoint/2010/main" val="2561453992"/>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pSp>
        <p:nvGrpSpPr>
          <p:cNvPr id="8" name="组合 7" title="">
            <a:extLst>
              <a:ext uri="{FF2B5EF4-FFF2-40B4-BE49-F238E27FC236}">
                <a16:creationId xmlns:a16="http://schemas.microsoft.com/office/drawing/2014/main" id="{223CE455-E7B9-02BC-158E-286BB868D5A8}"/>
              </a:ext>
            </a:extLst>
          </p:cNvPr>
          <p:cNvGrpSpPr/>
          <p:nvPr>
            <p:custDataLst>
              <p:tags r:id="rId4"/>
            </p:custDataLst>
          </p:nvPr>
        </p:nvGrpSpPr>
        <p:grpSpPr>
          <a:xfrm>
            <a:off x="407873" y="165183"/>
            <a:ext cx="11352839" cy="704697"/>
            <a:chOff x="407873" y="165183"/>
            <a:chExt cx="11352839" cy="704697"/>
          </a:xfrm>
        </p:grpSpPr>
        <p:sp>
          <p:nvSpPr>
            <p:cNvPr id="9" name="文本框 8">
              <a:extLst>
                <a:ext uri="{FF2B5EF4-FFF2-40B4-BE49-F238E27FC236}">
                  <a16:creationId xmlns:a16="http://schemas.microsoft.com/office/drawing/2014/main" id="{6E6ABC55-FA26-F04E-5074-85A9C39E5DA2}"/>
                </a:ext>
              </a:extLst>
            </p:cNvPr>
            <p:cNvSpPr txBox="1"/>
            <p:nvPr>
              <p:custDataLst>
                <p:tags r:id="rId5"/>
              </p:custDataLst>
            </p:nvPr>
          </p:nvSpPr>
          <p:spPr>
            <a:xfrm>
              <a:off x="407873" y="165183"/>
              <a:ext cx="3266279"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200" spc="120">
                  <a:latin typeface="ZiKuTangQingKaiS" panose="02000500000000000000" pitchFamily="2" charset="-122"/>
                  <a:ea typeface="ZiKuTangQingKaiS" panose="02000500000000000000" pitchFamily="2" charset="-122"/>
                </a:rPr>
                <a:t>六、世界多极化</a:t>
              </a:r>
            </a:p>
          </p:txBody>
        </p:sp>
        <p:cxnSp>
          <p:nvCxnSpPr>
            <p:cNvPr id="10" name="直线连接符 9">
              <a:extLst>
                <a:ext uri="{FF2B5EF4-FFF2-40B4-BE49-F238E27FC236}">
                  <a16:creationId xmlns:a16="http://schemas.microsoft.com/office/drawing/2014/main" id="{6B2FEF6A-96F0-4034-AF94-53079C5280BC}"/>
                </a:ext>
              </a:extLst>
            </p:cNvPr>
            <p:cNvCxnSpPr/>
            <p:nvPr>
              <p:custDataLst>
                <p:tags r:id="rId6"/>
              </p:custDataLst>
            </p:nvPr>
          </p:nvCxnSpPr>
          <p:spPr>
            <a:xfrm>
              <a:off x="431287" y="869880"/>
              <a:ext cx="113294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9" name="组合 18" title="">
            <a:extLst>
              <a:ext uri="{FF2B5EF4-FFF2-40B4-BE49-F238E27FC236}">
                <a16:creationId xmlns:a16="http://schemas.microsoft.com/office/drawing/2014/main" id="{F7187D94-7FE2-9246-B608-1F92AB3AF819}"/>
              </a:ext>
            </a:extLst>
          </p:cNvPr>
          <p:cNvGrpSpPr/>
          <p:nvPr>
            <p:custDataLst>
              <p:tags r:id="rId7"/>
            </p:custDataLst>
          </p:nvPr>
        </p:nvGrpSpPr>
        <p:grpSpPr>
          <a:xfrm>
            <a:off x="344384" y="1105445"/>
            <a:ext cx="3081934" cy="4127367"/>
            <a:chOff x="442353" y="1105445"/>
            <a:chExt cx="3081934" cy="4127367"/>
          </a:xfrm>
        </p:grpSpPr>
        <p:sp>
          <p:nvSpPr>
            <p:cNvPr id="6" name="文本框 5">
              <a:extLst>
                <a:ext uri="{FF2B5EF4-FFF2-40B4-BE49-F238E27FC236}">
                  <a16:creationId xmlns:a16="http://schemas.microsoft.com/office/drawing/2014/main" id="{C3285EBC-7B15-25A9-7F51-569D7446370C}"/>
                </a:ext>
              </a:extLst>
            </p:cNvPr>
            <p:cNvSpPr txBox="1"/>
            <p:nvPr>
              <p:custDataLst>
                <p:tags r:id="rId8"/>
              </p:custDataLst>
            </p:nvPr>
          </p:nvSpPr>
          <p:spPr>
            <a:xfrm>
              <a:off x="442353" y="1105445"/>
              <a:ext cx="3081934"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FZHanWenZhengKaiS" panose="02000500000000000000" pitchFamily="2" charset="-122"/>
                  <a:ea typeface="FZHanWenZhengKaiS" panose="02000500000000000000" pitchFamily="2" charset="-122"/>
                </a:rPr>
                <a:t>第三课 多极化趋势</a:t>
              </a:r>
            </a:p>
          </p:txBody>
        </p:sp>
        <p:sp>
          <p:nvSpPr>
            <p:cNvPr id="7" name="文本框 6">
              <a:extLst>
                <a:ext uri="{FF2B5EF4-FFF2-40B4-BE49-F238E27FC236}">
                  <a16:creationId xmlns:a16="http://schemas.microsoft.com/office/drawing/2014/main" id="{4D3C7147-E664-9CE0-2E39-7863D949EFF7}"/>
                </a:ext>
              </a:extLst>
            </p:cNvPr>
            <p:cNvSpPr txBox="1"/>
            <p:nvPr>
              <p:custDataLst>
                <p:tags r:id="rId9"/>
              </p:custDataLst>
            </p:nvPr>
          </p:nvSpPr>
          <p:spPr>
            <a:xfrm>
              <a:off x="442353" y="2862378"/>
              <a:ext cx="3081934"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FZHanWenZhengKaiS" panose="02000500000000000000" pitchFamily="2" charset="-122"/>
                  <a:ea typeface="FZHanWenZhengKaiS" panose="02000500000000000000" pitchFamily="2" charset="-122"/>
                </a:rPr>
                <a:t>第四课 和平与发展</a:t>
              </a:r>
            </a:p>
          </p:txBody>
        </p:sp>
        <p:sp>
          <p:nvSpPr>
            <p:cNvPr id="13" name="文本框 12">
              <a:extLst>
                <a:ext uri="{FF2B5EF4-FFF2-40B4-BE49-F238E27FC236}">
                  <a16:creationId xmlns:a16="http://schemas.microsoft.com/office/drawing/2014/main" id="{0323710D-8C0B-304A-9405-3043781A8C85}"/>
                </a:ext>
              </a:extLst>
            </p:cNvPr>
            <p:cNvSpPr txBox="1"/>
            <p:nvPr>
              <p:custDataLst>
                <p:tags r:id="rId10"/>
              </p:custDataLst>
            </p:nvPr>
          </p:nvSpPr>
          <p:spPr>
            <a:xfrm>
              <a:off x="442353" y="4740369"/>
              <a:ext cx="3081934"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FZHanWenZhengKaiS" panose="02000500000000000000" pitchFamily="2" charset="-122"/>
                  <a:ea typeface="FZHanWenZhengKaiS" panose="02000500000000000000" pitchFamily="2" charset="-122"/>
                </a:rPr>
                <a:t>第五课 中国的外交</a:t>
              </a:r>
            </a:p>
          </p:txBody>
        </p:sp>
      </p:grpSp>
      <p:sp>
        <p:nvSpPr>
          <p:cNvPr id="2" name="文本框 1" title="">
            <a:extLst>
              <a:ext uri="{FF2B5EF4-FFF2-40B4-BE49-F238E27FC236}">
                <a16:creationId xmlns:a16="http://schemas.microsoft.com/office/drawing/2014/main" id="{2FE026A6-8501-8342-9DD4-82E63EB40F6F}"/>
              </a:ext>
            </a:extLst>
          </p:cNvPr>
          <p:cNvSpPr txBox="1"/>
          <p:nvPr>
            <p:custDataLst>
              <p:tags r:id="rId11"/>
            </p:custDataLst>
          </p:nvPr>
        </p:nvSpPr>
        <p:spPr>
          <a:xfrm>
            <a:off x="499766" y="1625188"/>
            <a:ext cx="2745623"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000" spc="120">
                <a:latin typeface="FZHanWenZhengKaiS" panose="02000500000000000000" pitchFamily="2" charset="-122"/>
                <a:ea typeface="FZHanWenZhengKaiS" panose="02000500000000000000" pitchFamily="2" charset="-122"/>
              </a:rPr>
              <a:t>3.1</a:t>
            </a:r>
            <a:r>
              <a:rPr kumimoji="1" lang="zh-CN" altLang="en-US" sz="2000" spc="120">
                <a:latin typeface="FZHanWenZhengKaiS" panose="02000500000000000000" pitchFamily="2" charset="-122"/>
                <a:ea typeface="FZHanWenZhengKaiS" panose="02000500000000000000" pitchFamily="2" charset="-122"/>
              </a:rPr>
              <a:t>世界多极化的发展</a:t>
            </a:r>
          </a:p>
        </p:txBody>
      </p:sp>
      <p:sp>
        <p:nvSpPr>
          <p:cNvPr id="5" name="文本框 4" title="">
            <a:extLst>
              <a:ext uri="{FF2B5EF4-FFF2-40B4-BE49-F238E27FC236}">
                <a16:creationId xmlns:a16="http://schemas.microsoft.com/office/drawing/2014/main" id="{10FB5E06-8DE5-6BCD-BC77-067F4D4F0D8E}"/>
              </a:ext>
            </a:extLst>
          </p:cNvPr>
          <p:cNvSpPr txBox="1"/>
          <p:nvPr>
            <p:custDataLst>
              <p:tags r:id="rId12"/>
            </p:custDataLst>
          </p:nvPr>
        </p:nvSpPr>
        <p:spPr>
          <a:xfrm>
            <a:off x="499766" y="2236837"/>
            <a:ext cx="1744067"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000" spc="120">
                <a:latin typeface="FZHanWenZhengKaiS" panose="02000500000000000000" pitchFamily="2" charset="-122"/>
                <a:ea typeface="FZHanWenZhengKaiS" panose="02000500000000000000" pitchFamily="2" charset="-122"/>
              </a:rPr>
              <a:t>3.2</a:t>
            </a:r>
            <a:r>
              <a:rPr kumimoji="1" lang="zh-CN" altLang="en-US" sz="2000" spc="120">
                <a:latin typeface="FZHanWenZhengKaiS" panose="02000500000000000000" pitchFamily="2" charset="-122"/>
                <a:ea typeface="FZHanWenZhengKaiS" panose="02000500000000000000" pitchFamily="2" charset="-122"/>
              </a:rPr>
              <a:t> 国际关系</a:t>
            </a:r>
          </a:p>
        </p:txBody>
      </p:sp>
      <p:sp>
        <p:nvSpPr>
          <p:cNvPr id="11" name="文本框 10" title="">
            <a:extLst>
              <a:ext uri="{FF2B5EF4-FFF2-40B4-BE49-F238E27FC236}">
                <a16:creationId xmlns:a16="http://schemas.microsoft.com/office/drawing/2014/main" id="{41B574A9-B465-81EB-292A-D362F4D66F5E}"/>
              </a:ext>
            </a:extLst>
          </p:cNvPr>
          <p:cNvSpPr txBox="1"/>
          <p:nvPr>
            <p:custDataLst>
              <p:tags r:id="rId13"/>
            </p:custDataLst>
          </p:nvPr>
        </p:nvSpPr>
        <p:spPr>
          <a:xfrm>
            <a:off x="427149" y="3382121"/>
            <a:ext cx="2015936"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000" spc="120">
                <a:latin typeface="FZHanWenZhengKaiS" panose="02000500000000000000" pitchFamily="2" charset="-122"/>
                <a:ea typeface="FZHanWenZhengKaiS" panose="02000500000000000000" pitchFamily="2" charset="-122"/>
              </a:rPr>
              <a:t>4.1</a:t>
            </a:r>
            <a:r>
              <a:rPr kumimoji="1" lang="zh-CN" altLang="en-US" sz="2000" spc="120">
                <a:latin typeface="FZHanWenZhengKaiS" panose="02000500000000000000" pitchFamily="2" charset="-122"/>
                <a:ea typeface="FZHanWenZhengKaiS" panose="02000500000000000000" pitchFamily="2" charset="-122"/>
              </a:rPr>
              <a:t> 时代的主题</a:t>
            </a:r>
          </a:p>
        </p:txBody>
      </p:sp>
      <p:sp>
        <p:nvSpPr>
          <p:cNvPr id="12" name="文本框 11" title="">
            <a:extLst>
              <a:ext uri="{FF2B5EF4-FFF2-40B4-BE49-F238E27FC236}">
                <a16:creationId xmlns:a16="http://schemas.microsoft.com/office/drawing/2014/main" id="{E82B2BE9-1A54-4951-B893-A77337C5C06F}"/>
              </a:ext>
            </a:extLst>
          </p:cNvPr>
          <p:cNvSpPr txBox="1"/>
          <p:nvPr>
            <p:custDataLst>
              <p:tags r:id="rId14"/>
            </p:custDataLst>
          </p:nvPr>
        </p:nvSpPr>
        <p:spPr>
          <a:xfrm>
            <a:off x="427149" y="3995622"/>
            <a:ext cx="2015936"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000" spc="120">
                <a:latin typeface="FZHanWenZhengKaiS" panose="02000500000000000000" pitchFamily="2" charset="-122"/>
                <a:ea typeface="FZHanWenZhengKaiS" panose="02000500000000000000" pitchFamily="2" charset="-122"/>
              </a:rPr>
              <a:t>4.2</a:t>
            </a:r>
            <a:r>
              <a:rPr kumimoji="1" lang="zh-CN" altLang="en-US" sz="2000" spc="120">
                <a:latin typeface="FZHanWenZhengKaiS" panose="02000500000000000000" pitchFamily="2" charset="-122"/>
                <a:ea typeface="FZHanWenZhengKaiS" panose="02000500000000000000" pitchFamily="2" charset="-122"/>
              </a:rPr>
              <a:t> 挑战与应对</a:t>
            </a:r>
          </a:p>
        </p:txBody>
      </p:sp>
      <p:sp>
        <p:nvSpPr>
          <p:cNvPr id="14" name="文本框 13" title="">
            <a:extLst>
              <a:ext uri="{FF2B5EF4-FFF2-40B4-BE49-F238E27FC236}">
                <a16:creationId xmlns:a16="http://schemas.microsoft.com/office/drawing/2014/main" id="{D17F0D8D-0A06-ABE8-BD72-D42004311344}"/>
              </a:ext>
            </a:extLst>
          </p:cNvPr>
          <p:cNvSpPr txBox="1"/>
          <p:nvPr>
            <p:custDataLst>
              <p:tags r:id="rId15"/>
            </p:custDataLst>
          </p:nvPr>
        </p:nvSpPr>
        <p:spPr>
          <a:xfrm>
            <a:off x="426603" y="5260112"/>
            <a:ext cx="3647152"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000" spc="120">
                <a:latin typeface="FZHanWenZhengKaiS" panose="02000500000000000000" pitchFamily="2" charset="-122"/>
                <a:ea typeface="FZHanWenZhengKaiS" panose="02000500000000000000" pitchFamily="2" charset="-122"/>
              </a:rPr>
              <a:t>5.1</a:t>
            </a:r>
            <a:r>
              <a:rPr kumimoji="1" lang="zh-CN" altLang="en-US" sz="2000" spc="120">
                <a:latin typeface="FZHanWenZhengKaiS" panose="02000500000000000000" pitchFamily="2" charset="-122"/>
                <a:ea typeface="FZHanWenZhengKaiS" panose="02000500000000000000" pitchFamily="2" charset="-122"/>
              </a:rPr>
              <a:t> 中国外交政策形成与发展</a:t>
            </a:r>
          </a:p>
        </p:txBody>
      </p:sp>
      <p:sp>
        <p:nvSpPr>
          <p:cNvPr id="15" name="文本框 14" title="">
            <a:extLst>
              <a:ext uri="{FF2B5EF4-FFF2-40B4-BE49-F238E27FC236}">
                <a16:creationId xmlns:a16="http://schemas.microsoft.com/office/drawing/2014/main" id="{48158AEF-4673-4AA3-D5AB-E062BD1430C2}"/>
              </a:ext>
            </a:extLst>
          </p:cNvPr>
          <p:cNvSpPr txBox="1"/>
          <p:nvPr>
            <p:custDataLst>
              <p:tags r:id="rId16"/>
            </p:custDataLst>
          </p:nvPr>
        </p:nvSpPr>
        <p:spPr>
          <a:xfrm>
            <a:off x="427149" y="5843415"/>
            <a:ext cx="3103414"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000" spc="120">
                <a:latin typeface="FZHanWenZhengKaiS" panose="02000500000000000000" pitchFamily="2" charset="-122"/>
                <a:ea typeface="FZHanWenZhengKaiS" panose="02000500000000000000" pitchFamily="2" charset="-122"/>
              </a:rPr>
              <a:t>5.2</a:t>
            </a:r>
            <a:r>
              <a:rPr kumimoji="1" lang="zh-CN" altLang="en-US" sz="2000" spc="120">
                <a:latin typeface="FZHanWenZhengKaiS" panose="02000500000000000000" pitchFamily="2" charset="-122"/>
                <a:ea typeface="FZHanWenZhengKaiS" panose="02000500000000000000" pitchFamily="2" charset="-122"/>
              </a:rPr>
              <a:t> 构建人类命运共同体</a:t>
            </a:r>
          </a:p>
        </p:txBody>
      </p:sp>
      <p:sp>
        <p:nvSpPr>
          <p:cNvPr id="16" name="文本框 15" title="">
            <a:extLst>
              <a:ext uri="{FF2B5EF4-FFF2-40B4-BE49-F238E27FC236}">
                <a16:creationId xmlns:a16="http://schemas.microsoft.com/office/drawing/2014/main" id="{51F01D22-DD43-42F6-A2F3-E8DF9A0F55DD}"/>
              </a:ext>
            </a:extLst>
          </p:cNvPr>
          <p:cNvSpPr txBox="1"/>
          <p:nvPr>
            <p:custDataLst>
              <p:tags r:id="rId17"/>
            </p:custDataLst>
          </p:nvPr>
        </p:nvSpPr>
        <p:spPr>
          <a:xfrm>
            <a:off x="4344888" y="443726"/>
            <a:ext cx="7847112" cy="230832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zh-CN" sz="2400" kern="100">
                <a:effectLst/>
                <a:latin typeface="FZHanWenZhengKaiS" panose="02000500000000000000" pitchFamily="2" charset="-122"/>
                <a:ea typeface="FZHanWenZhengKaiS" panose="02000500000000000000" pitchFamily="2" charset="-122"/>
                <a:cs typeface="楷体" panose="02010609060101010101" pitchFamily="49" charset="-122"/>
              </a:rPr>
              <a:t>①</a:t>
            </a:r>
            <a:r>
              <a:rPr lang="zh-CN" altLang="zh-CN" sz="2400" b="1" kern="100">
                <a:effectLst/>
                <a:latin typeface="FZHanWenZhengKaiS" panose="02000500000000000000" pitchFamily="2" charset="-122"/>
                <a:ea typeface="FZHanWenZhengKaiS" panose="02000500000000000000" pitchFamily="2" charset="-122"/>
                <a:cs typeface="楷体" panose="02010609060101010101" pitchFamily="49" charset="-122"/>
              </a:rPr>
              <a:t>世界多极化深入发展</a:t>
            </a:r>
            <a:r>
              <a:rPr lang="zh-CN" altLang="zh-CN" sz="2400" kern="100">
                <a:effectLst/>
                <a:latin typeface="FZHanWenZhengKaiS" panose="02000500000000000000" pitchFamily="2" charset="-122"/>
                <a:ea typeface="FZHanWenZhengKaiS" panose="02000500000000000000" pitchFamily="2" charset="-122"/>
                <a:cs typeface="楷体" panose="02010609060101010101" pitchFamily="49" charset="-122"/>
              </a:rPr>
              <a:t>是当今国际形势的一个突出特点。</a:t>
            </a:r>
            <a:endParaRPr lang="zh-CN" altLang="zh-CN" sz="2400" kern="100">
              <a:effectLst/>
              <a:latin typeface="FZHanWenZhengKaiS" panose="02000500000000000000" pitchFamily="2" charset="-122"/>
              <a:ea typeface="FZHanWenZhengKaiS" panose="02000500000000000000" pitchFamily="2" charset="-122"/>
              <a:cs typeface="Times New Roman" panose="02020603050405020304" pitchFamily="18" charset="0"/>
            </a:endParaRPr>
          </a:p>
          <a:p>
            <a:pPr algn="l"/>
            <a:r>
              <a:rPr lang="zh-CN" altLang="zh-CN" sz="2400" kern="100">
                <a:effectLst/>
                <a:latin typeface="FZHanWenZhengKaiS" panose="02000500000000000000" pitchFamily="2" charset="-122"/>
                <a:ea typeface="FZHanWenZhengKaiS" panose="02000500000000000000" pitchFamily="2" charset="-122"/>
                <a:cs typeface="楷体" panose="02010609060101010101" pitchFamily="49" charset="-122"/>
              </a:rPr>
              <a:t>②当今国际竞争的实质是以经济和科技为基础的</a:t>
            </a:r>
            <a:r>
              <a:rPr lang="zh-CN" altLang="zh-CN" sz="2400" b="1" kern="100">
                <a:effectLst/>
                <a:latin typeface="FZHanWenZhengKaiS" panose="02000500000000000000" pitchFamily="2" charset="-122"/>
                <a:ea typeface="FZHanWenZhengKaiS" panose="02000500000000000000" pitchFamily="2" charset="-122"/>
                <a:cs typeface="楷体" panose="02010609060101010101" pitchFamily="49" charset="-122"/>
              </a:rPr>
              <a:t>综合国力</a:t>
            </a:r>
            <a:r>
              <a:rPr lang="zh-CN" altLang="zh-CN" sz="2400" kern="100">
                <a:effectLst/>
                <a:latin typeface="FZHanWenZhengKaiS" panose="02000500000000000000" pitchFamily="2" charset="-122"/>
                <a:ea typeface="FZHanWenZhengKaiS" panose="02000500000000000000" pitchFamily="2" charset="-122"/>
                <a:cs typeface="楷体" panose="02010609060101010101" pitchFamily="49" charset="-122"/>
              </a:rPr>
              <a:t>的较量。</a:t>
            </a:r>
            <a:endParaRPr lang="zh-CN" altLang="zh-CN" sz="2400" kern="100">
              <a:effectLst/>
              <a:latin typeface="FZHanWenZhengKaiS" panose="02000500000000000000" pitchFamily="2" charset="-122"/>
              <a:ea typeface="FZHanWenZhengKaiS" panose="02000500000000000000" pitchFamily="2" charset="-122"/>
              <a:cs typeface="Times New Roman" panose="02020603050405020304" pitchFamily="18" charset="0"/>
            </a:endParaRPr>
          </a:p>
          <a:p>
            <a:pPr algn="l"/>
            <a:r>
              <a:rPr lang="zh-CN" altLang="zh-CN" sz="2400" kern="100">
                <a:effectLst/>
                <a:latin typeface="FZHanWenZhengKaiS" panose="02000500000000000000" pitchFamily="2" charset="-122"/>
                <a:ea typeface="FZHanWenZhengKaiS" panose="02000500000000000000" pitchFamily="2" charset="-122"/>
                <a:cs typeface="楷体" panose="02010609060101010101" pitchFamily="49" charset="-122"/>
              </a:rPr>
              <a:t>③</a:t>
            </a:r>
            <a:r>
              <a:rPr lang="zh-CN" altLang="zh-CN" sz="2400" b="1" kern="100">
                <a:effectLst/>
                <a:latin typeface="FZHanWenZhengKaiS" panose="02000500000000000000" pitchFamily="2" charset="-122"/>
                <a:ea typeface="FZHanWenZhengKaiS" panose="02000500000000000000" pitchFamily="2" charset="-122"/>
                <a:cs typeface="楷体" panose="02010609060101010101" pitchFamily="49" charset="-122"/>
              </a:rPr>
              <a:t>国家利益和国家实力</a:t>
            </a:r>
            <a:r>
              <a:rPr lang="zh-CN" altLang="zh-CN" sz="2400" kern="100">
                <a:effectLst/>
                <a:latin typeface="FZHanWenZhengKaiS" panose="02000500000000000000" pitchFamily="2" charset="-122"/>
                <a:ea typeface="FZHanWenZhengKaiS" panose="02000500000000000000" pitchFamily="2" charset="-122"/>
                <a:cs typeface="楷体" panose="02010609060101010101" pitchFamily="49" charset="-122"/>
              </a:rPr>
              <a:t>是影响国际关系的决定性因素。</a:t>
            </a:r>
            <a:endParaRPr lang="zh-CN" altLang="zh-CN" sz="2400" kern="100">
              <a:effectLst/>
              <a:latin typeface="FZHanWenZhengKaiS" panose="02000500000000000000" pitchFamily="2" charset="-122"/>
              <a:ea typeface="FZHanWenZhengKaiS" panose="02000500000000000000" pitchFamily="2" charset="-122"/>
              <a:cs typeface="Times New Roman" panose="02020603050405020304" pitchFamily="18" charset="0"/>
            </a:endParaRPr>
          </a:p>
          <a:p>
            <a:pPr algn="l"/>
            <a:r>
              <a:rPr lang="zh-CN" altLang="zh-CN" sz="2400" kern="100">
                <a:effectLst/>
                <a:latin typeface="FZHanWenZhengKaiS" panose="02000500000000000000" pitchFamily="2" charset="-122"/>
                <a:ea typeface="FZHanWenZhengKaiS" panose="02000500000000000000" pitchFamily="2" charset="-122"/>
                <a:cs typeface="楷体" panose="02010609060101010101" pitchFamily="49" charset="-122"/>
              </a:rPr>
              <a:t>④国家间的</a:t>
            </a:r>
            <a:r>
              <a:rPr lang="zh-CN" altLang="zh-CN" sz="2400" b="1" kern="100">
                <a:effectLst/>
                <a:latin typeface="FZHanWenZhengKaiS" panose="02000500000000000000" pitchFamily="2" charset="-122"/>
                <a:ea typeface="FZHanWenZhengKaiS" panose="02000500000000000000" pitchFamily="2" charset="-122"/>
                <a:cs typeface="楷体" panose="02010609060101010101" pitchFamily="49" charset="-122"/>
              </a:rPr>
              <a:t>共同利益</a:t>
            </a:r>
            <a:r>
              <a:rPr lang="zh-CN" altLang="zh-CN" sz="2400" kern="100">
                <a:effectLst/>
                <a:latin typeface="FZHanWenZhengKaiS" panose="02000500000000000000" pitchFamily="2" charset="-122"/>
                <a:ea typeface="FZHanWenZhengKaiS" panose="02000500000000000000" pitchFamily="2" charset="-122"/>
                <a:cs typeface="楷体" panose="02010609060101010101" pitchFamily="49" charset="-122"/>
              </a:rPr>
              <a:t>是国家合作的基础</a:t>
            </a:r>
            <a:r>
              <a:rPr lang="zh-CN" altLang="en-US" sz="2400" kern="100">
                <a:effectLst/>
                <a:latin typeface="FZHanWenZhengKaiS" panose="02000500000000000000" pitchFamily="2" charset="-122"/>
                <a:ea typeface="FZHanWenZhengKaiS" panose="02000500000000000000" pitchFamily="2" charset="-122"/>
                <a:cs typeface="楷体" panose="02010609060101010101" pitchFamily="49" charset="-122"/>
              </a:rPr>
              <a:t>。</a:t>
            </a:r>
            <a:endParaRPr lang="zh-CN" altLang="zh-CN" sz="2400" kern="100">
              <a:effectLst/>
              <a:latin typeface="FZHanWenZhengKaiS" panose="02000500000000000000" pitchFamily="2" charset="-122"/>
              <a:ea typeface="FZHanWenZhengKaiS" panose="02000500000000000000" pitchFamily="2" charset="-122"/>
              <a:cs typeface="Times New Roman" panose="02020603050405020304" pitchFamily="18" charset="0"/>
            </a:endParaRPr>
          </a:p>
          <a:p>
            <a:pPr algn="l"/>
            <a:r>
              <a:rPr lang="zh-CN" altLang="zh-CN" sz="2400" kern="0">
                <a:solidFill>
                  <a:srgbClr val="000000"/>
                </a:solidFill>
                <a:effectLst/>
                <a:latin typeface="FZHanWenZhengKaiS" panose="02000500000000000000" pitchFamily="2" charset="-122"/>
                <a:ea typeface="FZHanWenZhengKaiS" panose="02000500000000000000" pitchFamily="2" charset="-122"/>
                <a:cs typeface="楷体" panose="02010609060101010101" pitchFamily="49" charset="-122"/>
              </a:rPr>
              <a:t>⑤</a:t>
            </a:r>
            <a:r>
              <a:rPr lang="zh-CN" altLang="zh-CN" sz="2400" b="1" kern="100">
                <a:effectLst/>
                <a:latin typeface="FZHanWenZhengKaiS" panose="02000500000000000000" pitchFamily="2" charset="-122"/>
                <a:ea typeface="FZHanWenZhengKaiS" panose="02000500000000000000" pitchFamily="2" charset="-122"/>
                <a:cs typeface="楷体" panose="02010609060101010101" pitchFamily="49" charset="-122"/>
              </a:rPr>
              <a:t>维护国家利益</a:t>
            </a:r>
            <a:r>
              <a:rPr lang="zh-CN" altLang="zh-CN" sz="2400" kern="100">
                <a:effectLst/>
                <a:latin typeface="FZHanWenZhengKaiS" panose="02000500000000000000" pitchFamily="2" charset="-122"/>
                <a:ea typeface="FZHanWenZhengKaiS" panose="02000500000000000000" pitchFamily="2" charset="-122"/>
                <a:cs typeface="楷体" panose="02010609060101010101" pitchFamily="49" charset="-122"/>
              </a:rPr>
              <a:t>是主权国家对外活动的出发点与落脚点。</a:t>
            </a:r>
            <a:endParaRPr lang="zh-CN" altLang="zh-CN" sz="2400" kern="100">
              <a:effectLst/>
              <a:latin typeface="FZHanWenZhengKaiS" panose="02000500000000000000" pitchFamily="2" charset="-122"/>
              <a:ea typeface="FZHanWenZhengKaiS" panose="02000500000000000000" pitchFamily="2" charset="-122"/>
              <a:cs typeface="Times New Roman" panose="02020603050405020304" pitchFamily="18" charset="0"/>
            </a:endParaRPr>
          </a:p>
        </p:txBody>
      </p:sp>
      <p:sp>
        <p:nvSpPr>
          <p:cNvPr id="17" name="文本框 16" title="">
            <a:extLst>
              <a:ext uri="{FF2B5EF4-FFF2-40B4-BE49-F238E27FC236}">
                <a16:creationId xmlns:a16="http://schemas.microsoft.com/office/drawing/2014/main" id="{B37128EA-D519-2560-33A3-E028769F2AB7}"/>
              </a:ext>
            </a:extLst>
          </p:cNvPr>
          <p:cNvSpPr txBox="1"/>
          <p:nvPr>
            <p:custDataLst>
              <p:tags r:id="rId18"/>
            </p:custDataLst>
          </p:nvPr>
        </p:nvSpPr>
        <p:spPr>
          <a:xfrm>
            <a:off x="4344888" y="2908304"/>
            <a:ext cx="7847112" cy="1569660"/>
          </a:xfrm>
          <a:prstGeom prst="rect">
            <a:avLst/>
          </a:prstGeom>
          <a:noFill/>
        </p:spPr>
        <p:txBody>
          <a:bodyPr wrap="square" rtlCol="0">
            <a:spAutoFit/>
          </a:bodyPr>
          <a:lstStyle>
            <a:defPPr>
              <a:defRPr lang="zh-CN"/>
            </a:defPPr>
            <a:lvl1pPr marL="0" algn="l" defTabSz="914400" rtl="0" eaLnBrk="1" latinLnBrk="0" hangingPunct="1">
              <a:defRPr sz="2400" kern="100">
                <a:solidFill>
                  <a:schemeClr val="tx1"/>
                </a:solidFill>
                <a:effectLst/>
                <a:latin typeface="FZHanWenZhengKaiS" panose="02000500000000000000" pitchFamily="2" charset="-122"/>
                <a:ea typeface="FZHanWenZhengKaiS" panose="02000500000000000000" pitchFamily="2" charset="-122"/>
                <a:cs typeface="楷体"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①</a:t>
            </a:r>
            <a:r>
              <a:rPr lang="zh-CN" altLang="zh-CN" b="1"/>
              <a:t>和平与发展是当今时代的主题</a:t>
            </a:r>
            <a:r>
              <a:rPr lang="zh-CN" altLang="zh-CN"/>
              <a:t>，和平问题与发展问题是当今世界的两大问题。</a:t>
            </a:r>
          </a:p>
          <a:p>
            <a:r>
              <a:rPr lang="zh-CN" altLang="zh-CN"/>
              <a:t>②和平是发展的前提，发展是和平的基础。</a:t>
            </a:r>
          </a:p>
          <a:p>
            <a:r>
              <a:rPr lang="zh-CN" altLang="zh-CN"/>
              <a:t>③中国倡导</a:t>
            </a:r>
            <a:r>
              <a:rPr lang="zh-CN" altLang="zh-CN" b="1"/>
              <a:t>国际关系民主化</a:t>
            </a:r>
            <a:r>
              <a:rPr lang="zh-CN" altLang="zh-CN"/>
              <a:t>。</a:t>
            </a:r>
          </a:p>
        </p:txBody>
      </p:sp>
      <p:sp>
        <p:nvSpPr>
          <p:cNvPr id="20" name="文本框 19" title="">
            <a:extLst>
              <a:ext uri="{FF2B5EF4-FFF2-40B4-BE49-F238E27FC236}">
                <a16:creationId xmlns:a16="http://schemas.microsoft.com/office/drawing/2014/main" id="{0BADB9E7-0766-50DE-0DAA-D1002A82CFD3}"/>
              </a:ext>
            </a:extLst>
          </p:cNvPr>
          <p:cNvSpPr txBox="1"/>
          <p:nvPr>
            <p:custDataLst>
              <p:tags r:id="rId19"/>
            </p:custDataLst>
          </p:nvPr>
        </p:nvSpPr>
        <p:spPr>
          <a:xfrm>
            <a:off x="4344888" y="4634218"/>
            <a:ext cx="7847112" cy="2308324"/>
          </a:xfrm>
          <a:prstGeom prst="rect">
            <a:avLst/>
          </a:prstGeom>
          <a:noFill/>
        </p:spPr>
        <p:txBody>
          <a:bodyPr wrap="square" rtlCol="0">
            <a:spAutoFit/>
          </a:bodyPr>
          <a:lstStyle>
            <a:defPPr>
              <a:defRPr lang="zh-CN"/>
            </a:defPPr>
            <a:lvl1pPr marL="0" algn="l" defTabSz="914400" rtl="0" eaLnBrk="1" latinLnBrk="0" hangingPunct="1">
              <a:defRPr sz="2400" kern="100">
                <a:solidFill>
                  <a:schemeClr val="tx1"/>
                </a:solidFill>
                <a:effectLst/>
                <a:latin typeface="FZHanWenZhengKaiS" panose="02000500000000000000" pitchFamily="2" charset="-122"/>
                <a:ea typeface="FZHanWenZhengKaiS" panose="02000500000000000000" pitchFamily="2" charset="-122"/>
                <a:cs typeface="楷体"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①我国的</a:t>
            </a:r>
            <a:r>
              <a:rPr lang="zh-CN" altLang="zh-CN" b="1"/>
              <a:t>国家性质和国家利益</a:t>
            </a:r>
            <a:r>
              <a:rPr lang="zh-CN" altLang="zh-CN"/>
              <a:t>决定了我国奉行</a:t>
            </a:r>
            <a:r>
              <a:rPr lang="zh-CN" altLang="zh-CN" b="1"/>
              <a:t>独立自主的和平外交政策</a:t>
            </a:r>
            <a:r>
              <a:rPr lang="zh-CN" altLang="zh-CN"/>
              <a:t>。</a:t>
            </a:r>
          </a:p>
          <a:p>
            <a:r>
              <a:rPr lang="zh-CN" altLang="zh-CN"/>
              <a:t>②遵循《联合国宪章》规定的宗旨和原则</a:t>
            </a:r>
            <a:r>
              <a:rPr lang="zh-CN" altLang="en-US"/>
              <a:t>。</a:t>
            </a:r>
            <a:endParaRPr lang="zh-CN" altLang="zh-CN"/>
          </a:p>
          <a:p>
            <a:r>
              <a:rPr lang="zh-CN" altLang="zh-CN"/>
              <a:t>③我国推动建设</a:t>
            </a:r>
            <a:r>
              <a:rPr lang="zh-CN" altLang="zh-CN" b="1"/>
              <a:t>新型国际关系</a:t>
            </a:r>
            <a:r>
              <a:rPr lang="zh-CN" altLang="en-US"/>
              <a:t>。</a:t>
            </a:r>
            <a:endParaRPr lang="zh-CN" altLang="zh-CN"/>
          </a:p>
          <a:p>
            <a:r>
              <a:rPr lang="zh-CN" altLang="zh-CN"/>
              <a:t>④</a:t>
            </a:r>
            <a:r>
              <a:rPr lang="zh-CN" altLang="en-US"/>
              <a:t>我国</a:t>
            </a:r>
            <a:r>
              <a:rPr lang="zh-CN" altLang="zh-CN"/>
              <a:t>推动构建</a:t>
            </a:r>
            <a:r>
              <a:rPr lang="zh-CN" altLang="zh-CN" b="1"/>
              <a:t>人类命运共同体</a:t>
            </a:r>
            <a:r>
              <a:rPr lang="zh-CN" altLang="en-US"/>
              <a:t>。</a:t>
            </a:r>
            <a:endParaRPr lang="en-US" altLang="zh-CN"/>
          </a:p>
          <a:p>
            <a:r>
              <a:rPr lang="zh-CN" altLang="zh-CN" sz="2400" kern="0">
                <a:solidFill>
                  <a:srgbClr val="FF0000"/>
                </a:solidFill>
                <a:effectLst/>
                <a:latin typeface="FZFengYaKaiSongS" panose="02000500000000000000" pitchFamily="2" charset="-122"/>
                <a:ea typeface="FZFengYaKaiSongS" panose="02000500000000000000" pitchFamily="2" charset="-122"/>
              </a:rPr>
              <a:t>⑤</a:t>
            </a:r>
            <a:r>
              <a:rPr lang="zh-CN" altLang="en-US">
                <a:solidFill>
                  <a:srgbClr val="FF0000"/>
                </a:solidFill>
                <a:latin typeface="FZFengYaKaiSongS" panose="02000500000000000000" pitchFamily="2" charset="-122"/>
                <a:ea typeface="FZFengYaKaiSongS" panose="02000500000000000000" pitchFamily="2" charset="-122"/>
              </a:rPr>
              <a:t>坚持正确的义利观</a:t>
            </a:r>
            <a:endParaRPr lang="zh-CN" altLang="zh-CN">
              <a:solidFill>
                <a:srgbClr val="FF0000"/>
              </a:solidFill>
              <a:latin typeface="FZFengYaKaiSongS" panose="02000500000000000000" pitchFamily="2" charset="-122"/>
              <a:ea typeface="FZFengYaKaiSongS" panose="02000500000000000000" pitchFamily="2" charset="-122"/>
            </a:endParaRPr>
          </a:p>
        </p:txBody>
      </p:sp>
    </p:spTree>
    <p:extLst>
      <p:ext uri="{BB962C8B-B14F-4D97-AF65-F5344CB8AC3E}">
        <p14:creationId xmlns:p14="http://schemas.microsoft.com/office/powerpoint/2010/main" val="2902697324"/>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a:extLst>
              <a:ext uri="{FF2B5EF4-FFF2-40B4-BE49-F238E27FC236}">
                <a16:creationId xmlns:a16="http://schemas.microsoft.com/office/drawing/2014/main" id="{3D7C22D5-C9E9-2760-7C18-F1F5412A0797}"/>
              </a:ext>
            </a:extLst>
          </p:cNvPr>
          <p:cNvSpPr txBox="1"/>
          <p:nvPr>
            <p:custDataLst>
              <p:tags r:id="rId3"/>
            </p:custDataLst>
          </p:nvPr>
        </p:nvSpPr>
        <p:spPr>
          <a:xfrm>
            <a:off x="407873" y="1411905"/>
            <a:ext cx="11352839" cy="526297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71463"/>
            <a:r>
              <a:rPr lang="zh-CN" altLang="en-US" sz="2100" b="0" i="0" u="none" strike="noStrike">
                <a:effectLst/>
                <a:latin typeface="FZFengYaKaiSongS" panose="02000500000000000000" pitchFamily="2" charset="-122"/>
                <a:ea typeface="FZFengYaKaiSongS" panose="02000500000000000000" pitchFamily="2" charset="-122"/>
              </a:rPr>
              <a:t>（</a:t>
            </a:r>
            <a:r>
              <a:rPr lang="en-US" altLang="zh-CN" sz="2100" b="0" i="0" u="none" strike="noStrike">
                <a:effectLst/>
                <a:latin typeface="FZFengYaKaiSongS" panose="02000500000000000000" pitchFamily="2" charset="-122"/>
                <a:ea typeface="FZFengYaKaiSongS" panose="02000500000000000000" pitchFamily="2" charset="-122"/>
              </a:rPr>
              <a:t>1</a:t>
            </a:r>
            <a:r>
              <a:rPr lang="zh-CN" altLang="en-US" sz="2100" b="0" i="0" u="none" strike="noStrike">
                <a:effectLst/>
                <a:latin typeface="FZFengYaKaiSongS" panose="02000500000000000000" pitchFamily="2" charset="-122"/>
                <a:ea typeface="FZFengYaKaiSongS" panose="02000500000000000000" pitchFamily="2" charset="-122"/>
              </a:rPr>
              <a:t>）单边主义</a:t>
            </a:r>
            <a:endParaRPr lang="en-US" altLang="zh-CN" sz="2100" b="0" i="0" u="none" strike="noStrike">
              <a:effectLst/>
              <a:latin typeface="FZFengYaKaiSongS" panose="02000500000000000000" pitchFamily="2" charset="-122"/>
              <a:ea typeface="FZFengYaKaiSongS" panose="02000500000000000000" pitchFamily="2" charset="-122"/>
            </a:endParaRPr>
          </a:p>
          <a:p>
            <a:pPr indent="271463"/>
            <a:r>
              <a:rPr lang="zh-CN" altLang="en-US" sz="2100" b="0" i="0" u="none" strike="noStrike">
                <a:effectLst/>
                <a:highlight>
                  <a:srgbClr val="FFFF00"/>
                </a:highlight>
                <a:latin typeface="FZFengYaKaiSongS" panose="02000500000000000000" pitchFamily="2" charset="-122"/>
                <a:ea typeface="FZFengYaKaiSongS" panose="02000500000000000000" pitchFamily="2" charset="-122"/>
              </a:rPr>
              <a:t>单边主义是指举足轻重的特定大国，不考虑大多数国家和民众的愿望，单独或带头退出或挑战已制订或商议好了的维护国际性、地区性、集体性和平、发展、进步的规则和制度，并对全局或局部的和平、发展、进步有破坏性的影响和后果的行为与倾向</a:t>
            </a:r>
            <a:r>
              <a:rPr lang="zh-CN" altLang="en-US" sz="2100" b="0" i="0" u="none" strike="noStrike">
                <a:effectLst/>
                <a:latin typeface="FZFengYaKaiSongS" panose="02000500000000000000" pitchFamily="2" charset="-122"/>
                <a:ea typeface="FZFengYaKaiSongS" panose="02000500000000000000" pitchFamily="2" charset="-122"/>
              </a:rPr>
              <a:t>。</a:t>
            </a:r>
            <a:endParaRPr lang="en-US" altLang="zh-CN" sz="2100" b="0" i="0" u="none" strike="noStrike">
              <a:effectLst/>
              <a:latin typeface="FZFengYaKaiSongS" panose="02000500000000000000" pitchFamily="2" charset="-122"/>
              <a:ea typeface="FZFengYaKaiSongS" panose="02000500000000000000" pitchFamily="2" charset="-122"/>
            </a:endParaRPr>
          </a:p>
          <a:p>
            <a:pPr indent="271463"/>
            <a:r>
              <a:rPr lang="zh-CN" altLang="en-US" sz="2100">
                <a:latin typeface="FZFengYaKaiSongS" panose="02000500000000000000" pitchFamily="2" charset="-122"/>
                <a:ea typeface="FZFengYaKaiSongS" panose="02000500000000000000" pitchFamily="2" charset="-122"/>
              </a:rPr>
              <a:t>（</a:t>
            </a:r>
            <a:r>
              <a:rPr lang="en-US" altLang="zh-CN" sz="2100">
                <a:latin typeface="FZFengYaKaiSongS" panose="02000500000000000000" pitchFamily="2" charset="-122"/>
                <a:ea typeface="FZFengYaKaiSongS" panose="02000500000000000000" pitchFamily="2" charset="-122"/>
              </a:rPr>
              <a:t>2</a:t>
            </a:r>
            <a:r>
              <a:rPr lang="zh-CN" altLang="en-US" sz="2100">
                <a:latin typeface="FZFengYaKaiSongS" panose="02000500000000000000" pitchFamily="2" charset="-122"/>
                <a:ea typeface="FZFengYaKaiSongS" panose="02000500000000000000" pitchFamily="2" charset="-122"/>
              </a:rPr>
              <a:t>）双边主义</a:t>
            </a:r>
            <a:endParaRPr lang="en-US" altLang="zh-CN" sz="2100" b="0" i="0" u="none" strike="noStrike">
              <a:effectLst/>
              <a:latin typeface="FZFengYaKaiSongS" panose="02000500000000000000" pitchFamily="2" charset="-122"/>
              <a:ea typeface="FZFengYaKaiSongS" panose="02000500000000000000" pitchFamily="2" charset="-122"/>
            </a:endParaRPr>
          </a:p>
          <a:p>
            <a:pPr indent="271463"/>
            <a:r>
              <a:rPr lang="zh-CN" altLang="en-US" sz="2100" b="0" i="0" u="none" strike="noStrike">
                <a:effectLst/>
                <a:latin typeface="FZFengYaKaiSongS" panose="02000500000000000000" pitchFamily="2" charset="-122"/>
                <a:ea typeface="FZFengYaKaiSongS" panose="02000500000000000000" pitchFamily="2" charset="-122"/>
              </a:rPr>
              <a:t>双边主义主要用来指冷战时期的世界格局，那时世界有两大对立阵营，即以美国为首的资本主义阵营“北约组织”，以苏联为首的社会主义阵营“华约组织 ”。这冷战时期的世界格局，对其它国家施行的是，能拉拢的进行拉拢，不能拉拢的就进行恐吓。</a:t>
            </a:r>
            <a:endParaRPr lang="en-US" altLang="zh-CN" sz="2100" b="0" i="0" u="none" strike="noStrike">
              <a:effectLst/>
              <a:latin typeface="FZFengYaKaiSongS" panose="02000500000000000000" pitchFamily="2" charset="-122"/>
              <a:ea typeface="FZFengYaKaiSongS" panose="02000500000000000000" pitchFamily="2" charset="-122"/>
            </a:endParaRPr>
          </a:p>
          <a:p>
            <a:pPr indent="271463"/>
            <a:r>
              <a:rPr lang="zh-CN" altLang="en-US" sz="2100" b="0" i="0" u="none" strike="noStrike">
                <a:effectLst/>
                <a:latin typeface="FZFengYaKaiSongS" panose="02000500000000000000" pitchFamily="2" charset="-122"/>
                <a:ea typeface="FZFengYaKaiSongS" panose="02000500000000000000" pitchFamily="2" charset="-122"/>
              </a:rPr>
              <a:t>注意，双边主义是有特指的历史时期（冷战时期）的名词概念，双边主义和双边关系、双边外交不同。</a:t>
            </a:r>
            <a:r>
              <a:rPr lang="zh-CN" altLang="en-US" sz="2100" b="0" i="0" u="none" strike="noStrike">
                <a:effectLst/>
                <a:highlight>
                  <a:srgbClr val="FFFF00"/>
                </a:highlight>
                <a:latin typeface="FZFengYaKaiSongS" panose="02000500000000000000" pitchFamily="2" charset="-122"/>
                <a:ea typeface="FZFengYaKaiSongS" panose="02000500000000000000" pitchFamily="2" charset="-122"/>
              </a:rPr>
              <a:t>双边外交就是两个国际行为主体或国家之间，为了最大限度的保护或争取实现本方得利益而采用的一对一谈判、磋商、对话等一系列官方交往行为。这是当代外交的基础、重头。</a:t>
            </a:r>
            <a:endParaRPr lang="en-US" altLang="zh-CN" sz="2100" b="0" i="0" u="none" strike="noStrike">
              <a:effectLst/>
              <a:highlight>
                <a:srgbClr val="FFFF00"/>
              </a:highlight>
              <a:latin typeface="FZFengYaKaiSongS" panose="02000500000000000000" pitchFamily="2" charset="-122"/>
              <a:ea typeface="FZFengYaKaiSongS" panose="02000500000000000000" pitchFamily="2" charset="-122"/>
            </a:endParaRPr>
          </a:p>
          <a:p>
            <a:pPr indent="271463"/>
            <a:r>
              <a:rPr lang="zh-CN" altLang="en-US" sz="2100" b="0" i="0" u="none" strike="noStrike">
                <a:effectLst/>
                <a:highlight>
                  <a:srgbClr val="FFFF00"/>
                </a:highlight>
                <a:latin typeface="FZFengYaKaiSongS" panose="02000500000000000000" pitchFamily="2" charset="-122"/>
                <a:ea typeface="FZFengYaKaiSongS" panose="02000500000000000000" pitchFamily="2" charset="-122"/>
              </a:rPr>
              <a:t>双边关系是指两个国家一对一的关系，譬如中日关系、中美关系、美俄关系等。</a:t>
            </a:r>
            <a:endParaRPr lang="en-US" altLang="zh-CN" sz="2100" b="0" i="0" u="none" strike="noStrike">
              <a:effectLst/>
              <a:highlight>
                <a:srgbClr val="FFFF00"/>
              </a:highlight>
              <a:latin typeface="FZFengYaKaiSongS" panose="02000500000000000000" pitchFamily="2" charset="-122"/>
              <a:ea typeface="FZFengYaKaiSongS" panose="02000500000000000000" pitchFamily="2" charset="-122"/>
            </a:endParaRPr>
          </a:p>
          <a:p>
            <a:pPr indent="271463"/>
            <a:r>
              <a:rPr lang="zh-CN" altLang="en-US" sz="2100" b="0" i="0" u="none" strike="noStrike">
                <a:effectLst/>
                <a:highlight>
                  <a:srgbClr val="FFFF00"/>
                </a:highlight>
                <a:latin typeface="FZFengYaKaiSongS" panose="02000500000000000000" pitchFamily="2" charset="-122"/>
                <a:ea typeface="FZFengYaKaiSongS" panose="02000500000000000000" pitchFamily="2" charset="-122"/>
              </a:rPr>
              <a:t>双边外交、双边关系都属于</a:t>
            </a:r>
            <a:r>
              <a:rPr lang="zh-CN" altLang="en-US" sz="2100" b="0" i="0" u="none" strike="noStrike">
                <a:solidFill>
                  <a:srgbClr val="FF0000"/>
                </a:solidFill>
                <a:effectLst/>
                <a:highlight>
                  <a:srgbClr val="FFFF00"/>
                </a:highlight>
                <a:latin typeface="FZFengYaKaiSongS" panose="02000500000000000000" pitchFamily="2" charset="-122"/>
                <a:ea typeface="FZFengYaKaiSongS" panose="02000500000000000000" pitchFamily="2" charset="-122"/>
              </a:rPr>
              <a:t>中性词</a:t>
            </a:r>
            <a:r>
              <a:rPr lang="zh-CN" altLang="en-US" sz="2100" b="0" i="0" u="none" strike="noStrike">
                <a:effectLst/>
                <a:highlight>
                  <a:srgbClr val="FFFF00"/>
                </a:highlight>
                <a:latin typeface="FZFengYaKaiSongS" panose="02000500000000000000" pitchFamily="2" charset="-122"/>
                <a:ea typeface="FZFengYaKaiSongS" panose="02000500000000000000" pitchFamily="2" charset="-122"/>
              </a:rPr>
              <a:t>，而双边主义则具有一定历史性和意识形态色彩</a:t>
            </a:r>
            <a:r>
              <a:rPr lang="zh-CN" altLang="en-US" sz="2100" b="0" i="0" u="none" strike="noStrike">
                <a:effectLst/>
                <a:latin typeface="FZFengYaKaiSongS" panose="02000500000000000000" pitchFamily="2" charset="-122"/>
                <a:ea typeface="FZFengYaKaiSongS" panose="02000500000000000000" pitchFamily="2" charset="-122"/>
              </a:rPr>
              <a:t>。</a:t>
            </a:r>
            <a:endParaRPr lang="en-US" altLang="zh-CN" sz="2100" b="0" i="0" u="none" strike="noStrike">
              <a:effectLst/>
              <a:latin typeface="FZFengYaKaiSongS" panose="02000500000000000000" pitchFamily="2" charset="-122"/>
              <a:ea typeface="FZFengYaKaiSongS" panose="02000500000000000000" pitchFamily="2" charset="-122"/>
            </a:endParaRPr>
          </a:p>
          <a:p>
            <a:pPr indent="271463"/>
            <a:r>
              <a:rPr lang="zh-CN" altLang="en-US" sz="2100">
                <a:latin typeface="FZFengYaKaiSongS" panose="02000500000000000000" pitchFamily="2" charset="-122"/>
                <a:ea typeface="FZFengYaKaiSongS" panose="02000500000000000000" pitchFamily="2" charset="-122"/>
              </a:rPr>
              <a:t>（</a:t>
            </a:r>
            <a:r>
              <a:rPr lang="en-US" altLang="zh-CN" sz="2100">
                <a:latin typeface="FZFengYaKaiSongS" panose="02000500000000000000" pitchFamily="2" charset="-122"/>
                <a:ea typeface="FZFengYaKaiSongS" panose="02000500000000000000" pitchFamily="2" charset="-122"/>
              </a:rPr>
              <a:t>3</a:t>
            </a:r>
            <a:r>
              <a:rPr lang="zh-CN" altLang="en-US" sz="2100">
                <a:latin typeface="FZFengYaKaiSongS" panose="02000500000000000000" pitchFamily="2" charset="-122"/>
                <a:ea typeface="FZFengYaKaiSongS" panose="02000500000000000000" pitchFamily="2" charset="-122"/>
              </a:rPr>
              <a:t>）多边主义</a:t>
            </a:r>
            <a:endParaRPr lang="en-US" altLang="zh-CN" sz="2100" b="0" i="0" u="none" strike="noStrike">
              <a:effectLst/>
              <a:latin typeface="FZFengYaKaiSongS" panose="02000500000000000000" pitchFamily="2" charset="-122"/>
              <a:ea typeface="FZFengYaKaiSongS" panose="02000500000000000000" pitchFamily="2" charset="-122"/>
            </a:endParaRPr>
          </a:p>
          <a:p>
            <a:pPr indent="271463"/>
            <a:r>
              <a:rPr lang="zh-CN" altLang="en-US" sz="2100" b="0" i="0" u="none" strike="noStrike">
                <a:effectLst/>
                <a:highlight>
                  <a:srgbClr val="FFFF00"/>
                </a:highlight>
                <a:latin typeface="FZFengYaKaiSongS" panose="02000500000000000000" pitchFamily="2" charset="-122"/>
                <a:ea typeface="FZFengYaKaiSongS" panose="02000500000000000000" pitchFamily="2" charset="-122"/>
              </a:rPr>
              <a:t>多边主义是指世界各国在国际事务应相互尊重、平等协商、加强合作、反对一国一意孤行，无礼对待别国”</a:t>
            </a:r>
            <a:endParaRPr kumimoji="1" lang="zh-CN" altLang="en-US" sz="2100">
              <a:highlight>
                <a:srgbClr val="FFFF00"/>
              </a:highlight>
              <a:latin typeface="FZFengYaKaiSongS" panose="02000500000000000000" pitchFamily="2" charset="-122"/>
              <a:ea typeface="FZFengYaKaiSongS" panose="02000500000000000000" pitchFamily="2" charset="-122"/>
            </a:endParaRPr>
          </a:p>
        </p:txBody>
      </p:sp>
      <p:sp>
        <p:nvSpPr>
          <p:cNvPr id="3" name="文本框 2" title="">
            <a:extLst>
              <a:ext uri="{FF2B5EF4-FFF2-40B4-BE49-F238E27FC236}">
                <a16:creationId xmlns:a16="http://schemas.microsoft.com/office/drawing/2014/main" id="{2A1B6137-4588-1177-8163-59F30269C76F}"/>
              </a:ext>
            </a:extLst>
          </p:cNvPr>
          <p:cNvSpPr txBox="1"/>
          <p:nvPr>
            <p:custDataLst>
              <p:tags r:id="rId4"/>
            </p:custDataLst>
          </p:nvPr>
        </p:nvSpPr>
        <p:spPr>
          <a:xfrm>
            <a:off x="407873" y="165183"/>
            <a:ext cx="3266279"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200" spc="120">
                <a:latin typeface="ZiKuTangQingKaiS" panose="02000500000000000000" pitchFamily="2" charset="-122"/>
                <a:ea typeface="ZiKuTangQingKaiS" panose="02000500000000000000" pitchFamily="2" charset="-122"/>
              </a:rPr>
              <a:t>六、世界多极化</a:t>
            </a:r>
          </a:p>
        </p:txBody>
      </p:sp>
      <p:cxnSp>
        <p:nvCxnSpPr>
          <p:cNvPr id="4" name="直线连接符 3" title="">
            <a:extLst>
              <a:ext uri="{FF2B5EF4-FFF2-40B4-BE49-F238E27FC236}">
                <a16:creationId xmlns:a16="http://schemas.microsoft.com/office/drawing/2014/main" id="{963F3A51-B7F3-486D-44BF-CE33F54975A3}"/>
              </a:ext>
            </a:extLst>
          </p:cNvPr>
          <p:cNvCxnSpPr/>
          <p:nvPr>
            <p:custDataLst>
              <p:tags r:id="rId5"/>
            </p:custDataLst>
          </p:nvPr>
        </p:nvCxnSpPr>
        <p:spPr>
          <a:xfrm>
            <a:off x="431287" y="869880"/>
            <a:ext cx="113294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文本框 4" title="">
            <a:extLst>
              <a:ext uri="{FF2B5EF4-FFF2-40B4-BE49-F238E27FC236}">
                <a16:creationId xmlns:a16="http://schemas.microsoft.com/office/drawing/2014/main" id="{A2A37D0E-B203-D493-AB21-38244E471C99}"/>
              </a:ext>
            </a:extLst>
          </p:cNvPr>
          <p:cNvSpPr txBox="1"/>
          <p:nvPr>
            <p:custDataLst>
              <p:tags r:id="rId6"/>
            </p:custDataLst>
          </p:nvPr>
        </p:nvSpPr>
        <p:spPr>
          <a:xfrm>
            <a:off x="742461" y="919462"/>
            <a:ext cx="5068054"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latin typeface="ZiKuTangQingKaiS" panose="02000500000000000000" pitchFamily="2" charset="-122"/>
                <a:ea typeface="ZiKuTangQingKaiS" panose="02000500000000000000" pitchFamily="2" charset="-122"/>
              </a:rPr>
              <a:t>单边主义、双边主义、多边主义</a:t>
            </a:r>
          </a:p>
        </p:txBody>
      </p:sp>
    </p:spTree>
    <p:extLst>
      <p:ext uri="{BB962C8B-B14F-4D97-AF65-F5344CB8AC3E}">
        <p14:creationId xmlns:p14="http://schemas.microsoft.com/office/powerpoint/2010/main" val="3473191865"/>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5" name="Rectangle 1" title="">
            <a:extLst>
              <a:ext uri="{FF2B5EF4-FFF2-40B4-BE49-F238E27FC236}">
                <a16:creationId xmlns:a16="http://schemas.microsoft.com/office/drawing/2014/main" id="{9AF6CCAA-95FB-38AA-8AA8-9022D151EB38}"/>
              </a:ext>
            </a:extLst>
          </p:cNvPr>
          <p:cNvSpPr>
            <a:spLocks noChangeArrowheads="1"/>
          </p:cNvSpPr>
          <p:nvPr>
            <p:custDataLst>
              <p:tags r:id="rId4"/>
            </p:custDataLst>
          </p:nvPr>
        </p:nvSpPr>
        <p:spPr bwMode="auto">
          <a:xfrm>
            <a:off x="290622" y="279964"/>
            <a:ext cx="11580812" cy="629807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kumimoji="1" lang="zh-CN" altLang="zh-CN" sz="2600" spc="120">
                <a:latin typeface="FZFengYaKaiSongS" panose="02000500000000000000" pitchFamily="2" charset="-122"/>
                <a:ea typeface="FZFengYaKaiSongS" panose="02000500000000000000" pitchFamily="2" charset="-122"/>
              </a:rPr>
              <a:t>20．中国于2021年、2022年、2023年相继提出三大全球性倡议</a:t>
            </a:r>
            <a:r>
              <a:rPr kumimoji="1" lang="zh-CN" altLang="en-US" sz="2600" spc="120">
                <a:latin typeface="FZFengYaKaiSongS" panose="02000500000000000000" pitchFamily="2" charset="-122"/>
                <a:ea typeface="FZFengYaKaiSongS" panose="02000500000000000000" pitchFamily="2" charset="-122"/>
              </a:rPr>
              <a:t>，</a:t>
            </a:r>
            <a:r>
              <a:rPr kumimoji="1" lang="zh-CN" altLang="zh-CN" sz="2600" spc="120">
                <a:latin typeface="FZFengYaKaiSongS" panose="02000500000000000000" pitchFamily="2" charset="-122"/>
                <a:ea typeface="FZFengYaKaiSongS" panose="02000500000000000000" pitchFamily="2" charset="-122"/>
              </a:rPr>
              <a:t>上述倡议</a:t>
            </a:r>
            <a:endParaRPr kumimoji="1" lang="en-US" altLang="zh-CN" sz="2600" spc="120">
              <a:latin typeface="FZFengYaKaiSongS" panose="02000500000000000000" pitchFamily="2" charset="-122"/>
              <a:ea typeface="FZFengYaKaiSongS" panose="02000500000000000000" pitchFamily="2" charset="-122"/>
            </a:endParaRPr>
          </a:p>
          <a:p>
            <a:pPr>
              <a:lnSpc>
                <a:spcPct val="120000"/>
              </a:lnSpc>
            </a:pPr>
            <a:endParaRPr kumimoji="1" lang="en-US" altLang="zh-CN" sz="2600" spc="120">
              <a:latin typeface="FZFengYaKaiSongS" panose="02000500000000000000" pitchFamily="2" charset="-122"/>
              <a:ea typeface="FZFengYaKaiSongS" panose="02000500000000000000" pitchFamily="2" charset="-122"/>
            </a:endParaRPr>
          </a:p>
          <a:p>
            <a:pPr>
              <a:lnSpc>
                <a:spcPct val="120000"/>
              </a:lnSpc>
            </a:pPr>
            <a:endParaRPr kumimoji="1" lang="en-US" altLang="zh-CN" sz="2600" spc="120">
              <a:latin typeface="FZFengYaKaiSongS" panose="02000500000000000000" pitchFamily="2" charset="-122"/>
              <a:ea typeface="FZFengYaKaiSongS" panose="02000500000000000000" pitchFamily="2" charset="-122"/>
            </a:endParaRPr>
          </a:p>
          <a:p>
            <a:pPr>
              <a:lnSpc>
                <a:spcPct val="120000"/>
              </a:lnSpc>
            </a:pPr>
            <a:endParaRPr kumimoji="1" lang="en-US" altLang="zh-CN" sz="2600" spc="120">
              <a:latin typeface="FZFengYaKaiSongS" panose="02000500000000000000" pitchFamily="2" charset="-122"/>
              <a:ea typeface="FZFengYaKaiSongS" panose="02000500000000000000" pitchFamily="2" charset="-122"/>
            </a:endParaRPr>
          </a:p>
          <a:p>
            <a:pPr>
              <a:lnSpc>
                <a:spcPct val="120000"/>
              </a:lnSpc>
            </a:pPr>
            <a:endParaRPr kumimoji="1" lang="en-US" altLang="zh-CN" sz="2600" spc="120">
              <a:latin typeface="FZFengYaKaiSongS" panose="02000500000000000000" pitchFamily="2" charset="-122"/>
              <a:ea typeface="FZFengYaKaiSongS" panose="02000500000000000000" pitchFamily="2" charset="-122"/>
            </a:endParaRPr>
          </a:p>
          <a:p>
            <a:pPr>
              <a:lnSpc>
                <a:spcPct val="120000"/>
              </a:lnSpc>
            </a:pPr>
            <a:endParaRPr kumimoji="1" lang="en-US" altLang="zh-CN" sz="2600" spc="120">
              <a:latin typeface="FZFengYaKaiSongS" panose="02000500000000000000" pitchFamily="2" charset="-122"/>
              <a:ea typeface="FZFengYaKaiSongS" panose="02000500000000000000" pitchFamily="2" charset="-122"/>
            </a:endParaRPr>
          </a:p>
          <a:p>
            <a:pPr>
              <a:lnSpc>
                <a:spcPct val="120000"/>
              </a:lnSpc>
            </a:pPr>
            <a:endParaRPr kumimoji="1" lang="en-US" altLang="zh-CN" sz="2600" spc="120">
              <a:latin typeface="FZFengYaKaiSongS" panose="02000500000000000000" pitchFamily="2" charset="-122"/>
              <a:ea typeface="FZFengYaKaiSongS" panose="02000500000000000000" pitchFamily="2" charset="-122"/>
            </a:endParaRPr>
          </a:p>
          <a:p>
            <a:pPr>
              <a:lnSpc>
                <a:spcPct val="120000"/>
              </a:lnSpc>
            </a:pPr>
            <a:endParaRPr kumimoji="1" lang="zh-CN" altLang="zh-CN" sz="2600" spc="120">
              <a:latin typeface="FZFengYaKaiSongS" panose="02000500000000000000" pitchFamily="2" charset="-122"/>
              <a:ea typeface="FZFengYaKaiSongS" panose="02000500000000000000" pitchFamily="2" charset="-122"/>
            </a:endParaRPr>
          </a:p>
          <a:p>
            <a:pPr>
              <a:lnSpc>
                <a:spcPct val="120000"/>
              </a:lnSpc>
            </a:pPr>
            <a:r>
              <a:rPr kumimoji="1" lang="zh-CN" altLang="zh-CN" sz="2600" spc="120">
                <a:latin typeface="FZFengYaKaiSongS" panose="02000500000000000000" pitchFamily="2" charset="-122"/>
                <a:ea typeface="FZFengYaKaiSongS" panose="02000500000000000000" pitchFamily="2" charset="-122"/>
              </a:rPr>
              <a:t>①反映了新时代中国的全球治理观已主导全球发展</a:t>
            </a:r>
          </a:p>
          <a:p>
            <a:pPr>
              <a:lnSpc>
                <a:spcPct val="120000"/>
              </a:lnSpc>
            </a:pPr>
            <a:r>
              <a:rPr kumimoji="1" lang="zh-CN" altLang="zh-CN" sz="2600" spc="120">
                <a:latin typeface="FZFengYaKaiSongS" panose="02000500000000000000" pitchFamily="2" charset="-122"/>
                <a:ea typeface="FZFengYaKaiSongS" panose="02000500000000000000" pitchFamily="2" charset="-122"/>
              </a:rPr>
              <a:t>②有力彰显了中华文明鲜明的自主性、包容性、和平性</a:t>
            </a:r>
          </a:p>
          <a:p>
            <a:pPr>
              <a:lnSpc>
                <a:spcPct val="120000"/>
              </a:lnSpc>
            </a:pPr>
            <a:r>
              <a:rPr kumimoji="1" lang="zh-CN" altLang="zh-CN" sz="2600" spc="120">
                <a:latin typeface="FZFengYaKaiSongS" panose="02000500000000000000" pitchFamily="2" charset="-122"/>
                <a:ea typeface="FZFengYaKaiSongS" panose="02000500000000000000" pitchFamily="2" charset="-122"/>
              </a:rPr>
              <a:t>③蕴含了中国对世界历史发展大势的深刻洞察、实践指引、责任担当</a:t>
            </a:r>
          </a:p>
          <a:p>
            <a:pPr>
              <a:lnSpc>
                <a:spcPct val="120000"/>
              </a:lnSpc>
            </a:pPr>
            <a:r>
              <a:rPr kumimoji="1" lang="zh-CN" altLang="zh-CN" sz="2600" spc="120">
                <a:latin typeface="FZFengYaKaiSongS" panose="02000500000000000000" pitchFamily="2" charset="-122"/>
                <a:ea typeface="FZFengYaKaiSongS" panose="02000500000000000000" pitchFamily="2" charset="-122"/>
              </a:rPr>
              <a:t>④着眼全球安全，加强单边对话，贡献了维护世界和平的中国智慧</a:t>
            </a:r>
          </a:p>
          <a:p>
            <a:pPr>
              <a:lnSpc>
                <a:spcPct val="120000"/>
              </a:lnSpc>
            </a:pPr>
            <a:r>
              <a:rPr kumimoji="1" lang="zh-CN" altLang="zh-CN" sz="2600" spc="120">
                <a:latin typeface="FZFengYaKaiSongS" panose="02000500000000000000" pitchFamily="2" charset="-122"/>
                <a:ea typeface="FZFengYaKaiSongS" panose="02000500000000000000" pitchFamily="2" charset="-122"/>
              </a:rPr>
              <a:t>A．①②	B．①④	C．②③	D．③④</a:t>
            </a:r>
          </a:p>
        </p:txBody>
      </p:sp>
      <p:graphicFrame>
        <p:nvGraphicFramePr>
          <p:cNvPr id="4" name="表格 3" title="">
            <a:extLst>
              <a:ext uri="{FF2B5EF4-FFF2-40B4-BE49-F238E27FC236}">
                <a16:creationId xmlns:a16="http://schemas.microsoft.com/office/drawing/2014/main" id="{9F797FC3-74F6-B81F-6E7B-B5567AFD1033}"/>
              </a:ext>
            </a:extLst>
          </p:cNvPr>
          <p:cNvGraphicFramePr>
            <a:graphicFrameLocks noGrp="1"/>
          </p:cNvGraphicFramePr>
          <p:nvPr>
            <p:custDataLst>
              <p:tags r:id="rId5"/>
            </p:custDataLst>
          </p:nvPr>
        </p:nvGraphicFramePr>
        <p:xfrm>
          <a:off x="290622" y="851338"/>
          <a:ext cx="11580812" cy="3244442"/>
        </p:xfrm>
        <a:graphic>
          <a:graphicData uri="http://schemas.openxmlformats.org/drawingml/2006/table">
            <a:tbl>
              <a:tblPr firstRow="1" firstCol="1" bandRow="1">
                <a:tableStyleId>{5C22544A-7EE6-4342-B048-85BDC9FD1C3A}</a:tableStyleId>
              </a:tblPr>
              <a:tblGrid>
                <a:gridCol w="1580945">
                  <a:extLst>
                    <a:ext uri="{9D8B030D-6E8A-4147-A177-3AD203B41FA5}">
                      <a16:colId xmlns:a16="http://schemas.microsoft.com/office/drawing/2014/main" val="3887812491"/>
                    </a:ext>
                  </a:extLst>
                </a:gridCol>
                <a:gridCol w="9999867">
                  <a:extLst>
                    <a:ext uri="{9D8B030D-6E8A-4147-A177-3AD203B41FA5}">
                      <a16:colId xmlns:a16="http://schemas.microsoft.com/office/drawing/2014/main" val="1657886809"/>
                    </a:ext>
                  </a:extLst>
                </a:gridCol>
              </a:tblGrid>
              <a:tr h="971092">
                <a:tc>
                  <a:txBody>
                    <a:bodyPr vert="horz" wrap="square"/>
                    <a:lstStyle/>
                    <a:p>
                      <a:pPr algn="ctr" fontAlgn="ctr">
                        <a:lnSpc>
                          <a:spcPct val="120000"/>
                        </a:lnSpc>
                      </a:pPr>
                      <a:r>
                        <a:rPr lang="zh-CN" sz="2200" kern="100" spc="120" baseline="0">
                          <a:solidFill>
                            <a:schemeClr val="tx1"/>
                          </a:solidFill>
                          <a:effectLst/>
                          <a:latin typeface="FZFengYaKaiSongS" panose="02000500000000000000" pitchFamily="2" charset="-122"/>
                          <a:ea typeface="FZFengYaKaiSongS" panose="02000500000000000000" pitchFamily="2" charset="-122"/>
                        </a:rPr>
                        <a:t>全球发展</a:t>
                      </a:r>
                      <a:endParaRPr lang="en-US" altLang="zh-CN" sz="2200" kern="100" spc="120" baseline="0">
                        <a:solidFill>
                          <a:schemeClr val="tx1"/>
                        </a:solidFill>
                        <a:effectLst/>
                        <a:latin typeface="FZFengYaKaiSongS" panose="02000500000000000000" pitchFamily="2" charset="-122"/>
                        <a:ea typeface="FZFengYaKaiSongS" panose="02000500000000000000" pitchFamily="2" charset="-122"/>
                      </a:endParaRPr>
                    </a:p>
                    <a:p>
                      <a:pPr algn="ctr" fontAlgn="ctr">
                        <a:lnSpc>
                          <a:spcPct val="120000"/>
                        </a:lnSpc>
                      </a:pPr>
                      <a:r>
                        <a:rPr lang="zh-CN" sz="2200" kern="100" spc="120" baseline="0">
                          <a:solidFill>
                            <a:schemeClr val="tx1"/>
                          </a:solidFill>
                          <a:effectLst/>
                          <a:latin typeface="FZFengYaKaiSongS" panose="02000500000000000000" pitchFamily="2" charset="-122"/>
                          <a:ea typeface="FZFengYaKaiSongS" panose="02000500000000000000" pitchFamily="2" charset="-122"/>
                        </a:rPr>
                        <a:t>倡议</a:t>
                      </a:r>
                    </a:p>
                  </a:txBody>
                  <a:tcPr marL="76200" marR="76200" marT="47625" marB="47625" anchor="ctr">
                    <a:lnL w="190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vert="horz" wrap="square"/>
                    <a:lstStyle/>
                    <a:p>
                      <a:pPr algn="l" fontAlgn="ctr">
                        <a:lnSpc>
                          <a:spcPct val="120000"/>
                        </a:lnSpc>
                      </a:pPr>
                      <a:r>
                        <a:rPr lang="zh-CN" sz="2200" b="0" kern="100" spc="120" baseline="0">
                          <a:solidFill>
                            <a:schemeClr val="tx1"/>
                          </a:solidFill>
                          <a:effectLst/>
                          <a:latin typeface="FZFengYaKaiSongS" panose="02000500000000000000" pitchFamily="2" charset="-122"/>
                          <a:ea typeface="FZFengYaKaiSongS" panose="02000500000000000000" pitchFamily="2" charset="-122"/>
                        </a:rPr>
                        <a:t>主张坚持发展优先，构建团结、平等、均衡、普惠的全球发展伙伴关系。</a:t>
                      </a:r>
                    </a:p>
                  </a:txBody>
                  <a:tcPr marL="76200" marR="76200" marT="47625" marB="47625" anchor="ctr">
                    <a:lnL w="63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84195685"/>
                  </a:ext>
                </a:extLst>
              </a:tr>
              <a:tr h="971092">
                <a:tc>
                  <a:txBody>
                    <a:bodyPr vert="horz" wrap="square"/>
                    <a:lstStyle/>
                    <a:p>
                      <a:pPr algn="ctr" fontAlgn="ctr">
                        <a:lnSpc>
                          <a:spcPct val="120000"/>
                        </a:lnSpc>
                      </a:pPr>
                      <a:r>
                        <a:rPr lang="zh-CN" sz="2200" kern="100" spc="120" baseline="0">
                          <a:solidFill>
                            <a:schemeClr val="tx1"/>
                          </a:solidFill>
                          <a:effectLst/>
                          <a:latin typeface="FZFengYaKaiSongS" panose="02000500000000000000" pitchFamily="2" charset="-122"/>
                          <a:ea typeface="FZFengYaKaiSongS" panose="02000500000000000000" pitchFamily="2" charset="-122"/>
                        </a:rPr>
                        <a:t>全球安全</a:t>
                      </a:r>
                      <a:endParaRPr lang="en-US" altLang="zh-CN" sz="2200" kern="100" spc="120" baseline="0">
                        <a:solidFill>
                          <a:schemeClr val="tx1"/>
                        </a:solidFill>
                        <a:effectLst/>
                        <a:latin typeface="FZFengYaKaiSongS" panose="02000500000000000000" pitchFamily="2" charset="-122"/>
                        <a:ea typeface="FZFengYaKaiSongS" panose="02000500000000000000" pitchFamily="2" charset="-122"/>
                      </a:endParaRPr>
                    </a:p>
                    <a:p>
                      <a:pPr algn="ctr" fontAlgn="ctr">
                        <a:lnSpc>
                          <a:spcPct val="120000"/>
                        </a:lnSpc>
                      </a:pPr>
                      <a:r>
                        <a:rPr lang="zh-CN" sz="2200" kern="100" spc="120" baseline="0">
                          <a:solidFill>
                            <a:schemeClr val="tx1"/>
                          </a:solidFill>
                          <a:effectLst/>
                          <a:latin typeface="FZFengYaKaiSongS" panose="02000500000000000000" pitchFamily="2" charset="-122"/>
                          <a:ea typeface="FZFengYaKaiSongS" panose="02000500000000000000" pitchFamily="2" charset="-122"/>
                        </a:rPr>
                        <a:t>倡议</a:t>
                      </a:r>
                    </a:p>
                  </a:txBody>
                  <a:tcPr marL="76200" marR="76200" marT="47625" marB="47625" anchor="ctr">
                    <a:lnL w="190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tc>
                  <a:txBody>
                    <a:bodyPr vert="horz" wrap="square"/>
                    <a:lstStyle/>
                    <a:p>
                      <a:pPr algn="l" fontAlgn="ctr">
                        <a:lnSpc>
                          <a:spcPct val="120000"/>
                        </a:lnSpc>
                      </a:pPr>
                      <a:r>
                        <a:rPr lang="zh-CN" sz="2200" kern="100" spc="120" baseline="0">
                          <a:solidFill>
                            <a:schemeClr val="tx1"/>
                          </a:solidFill>
                          <a:effectLst/>
                          <a:latin typeface="FZFengYaKaiSongS" panose="02000500000000000000" pitchFamily="2" charset="-122"/>
                          <a:ea typeface="FZFengYaKaiSongS" panose="02000500000000000000" pitchFamily="2" charset="-122"/>
                        </a:rPr>
                        <a:t>主张各国坚持共同、综合、合作、可持续的安全观，推动构建不可分割的全球安全共同体，走出一条对话而不对抗、结伴而不结盟、共赢而非零和的新型安全之路。</a:t>
                      </a:r>
                    </a:p>
                  </a:txBody>
                  <a:tcPr marL="76200" marR="76200" marT="47625" marB="47625" anchor="ctr">
                    <a:lnL w="63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76525363"/>
                  </a:ext>
                </a:extLst>
              </a:tr>
              <a:tr h="971092">
                <a:tc>
                  <a:txBody>
                    <a:bodyPr vert="horz" wrap="square"/>
                    <a:lstStyle/>
                    <a:p>
                      <a:pPr algn="ctr" fontAlgn="ctr">
                        <a:lnSpc>
                          <a:spcPct val="120000"/>
                        </a:lnSpc>
                      </a:pPr>
                      <a:r>
                        <a:rPr lang="zh-CN" sz="2200" kern="100" spc="120" baseline="0">
                          <a:solidFill>
                            <a:schemeClr val="tx1"/>
                          </a:solidFill>
                          <a:effectLst/>
                          <a:latin typeface="FZFengYaKaiSongS" panose="02000500000000000000" pitchFamily="2" charset="-122"/>
                          <a:ea typeface="FZFengYaKaiSongS" panose="02000500000000000000" pitchFamily="2" charset="-122"/>
                        </a:rPr>
                        <a:t>全球文明</a:t>
                      </a:r>
                      <a:endParaRPr lang="en-US" altLang="zh-CN" sz="2200" kern="100" spc="120" baseline="0">
                        <a:solidFill>
                          <a:schemeClr val="tx1"/>
                        </a:solidFill>
                        <a:effectLst/>
                        <a:latin typeface="FZFengYaKaiSongS" panose="02000500000000000000" pitchFamily="2" charset="-122"/>
                        <a:ea typeface="FZFengYaKaiSongS" panose="02000500000000000000" pitchFamily="2" charset="-122"/>
                      </a:endParaRPr>
                    </a:p>
                    <a:p>
                      <a:pPr algn="ctr" fontAlgn="ctr">
                        <a:lnSpc>
                          <a:spcPct val="120000"/>
                        </a:lnSpc>
                      </a:pPr>
                      <a:r>
                        <a:rPr lang="zh-CN" sz="2200" kern="100" spc="120" baseline="0">
                          <a:solidFill>
                            <a:schemeClr val="tx1"/>
                          </a:solidFill>
                          <a:effectLst/>
                          <a:latin typeface="FZFengYaKaiSongS" panose="02000500000000000000" pitchFamily="2" charset="-122"/>
                          <a:ea typeface="FZFengYaKaiSongS" panose="02000500000000000000" pitchFamily="2" charset="-122"/>
                        </a:rPr>
                        <a:t>倡议</a:t>
                      </a:r>
                    </a:p>
                  </a:txBody>
                  <a:tcPr marL="76200" marR="76200" marT="47625" marB="47625" anchor="ctr">
                    <a:lnL w="190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tc>
                  <a:txBody>
                    <a:bodyPr vert="horz" wrap="square"/>
                    <a:lstStyle/>
                    <a:p>
                      <a:pPr algn="l" fontAlgn="ctr">
                        <a:lnSpc>
                          <a:spcPct val="120000"/>
                        </a:lnSpc>
                      </a:pPr>
                      <a:r>
                        <a:rPr lang="zh-CN" sz="2200" kern="100" spc="120" baseline="0">
                          <a:solidFill>
                            <a:schemeClr val="tx1"/>
                          </a:solidFill>
                          <a:effectLst/>
                          <a:latin typeface="FZFengYaKaiSongS" panose="02000500000000000000" pitchFamily="2" charset="-122"/>
                          <a:ea typeface="FZFengYaKaiSongS" panose="02000500000000000000" pitchFamily="2" charset="-122"/>
                        </a:rPr>
                        <a:t>倡导不同文明包容共存、交流互鉴，努力开创世界各国人文交流、文化交融、民心相通新局面。</a:t>
                      </a:r>
                    </a:p>
                  </a:txBody>
                  <a:tcPr marL="76200" marR="76200" marT="47625" marB="47625" anchor="ctr">
                    <a:lnL w="63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59094743"/>
                  </a:ext>
                </a:extLst>
              </a:tr>
            </a:tbl>
          </a:graphicData>
        </a:graphic>
      </p:graphicFrame>
      <p:sp>
        <p:nvSpPr>
          <p:cNvPr id="2" name="文本框 1" title="">
            <a:extLst>
              <a:ext uri="{FF2B5EF4-FFF2-40B4-BE49-F238E27FC236}">
                <a16:creationId xmlns:a16="http://schemas.microsoft.com/office/drawing/2014/main" id="{FA6B7DB1-1C83-F5FC-40BA-2A442626F722}"/>
              </a:ext>
            </a:extLst>
          </p:cNvPr>
          <p:cNvSpPr txBox="1"/>
          <p:nvPr>
            <p:custDataLst>
              <p:tags r:id="rId6"/>
            </p:custDataLst>
          </p:nvPr>
        </p:nvSpPr>
        <p:spPr>
          <a:xfrm>
            <a:off x="11582399" y="279964"/>
            <a:ext cx="417102"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800">
                <a:solidFill>
                  <a:srgbClr val="FF0000"/>
                </a:solidFill>
                <a:latin typeface="FZZiLiuSongS" panose="02000800000000000000" pitchFamily="2" charset="-122"/>
                <a:ea typeface="FZZiLiuSongS" panose="02000800000000000000" pitchFamily="2" charset="-122"/>
              </a:rPr>
              <a:t>C</a:t>
            </a:r>
            <a:endParaRPr kumimoji="1" lang="zh-CN" altLang="en-US" sz="2800">
              <a:solidFill>
                <a:srgbClr val="FF0000"/>
              </a:solidFill>
              <a:latin typeface="FZZiLiuSongS" panose="02000800000000000000" pitchFamily="2" charset="-122"/>
              <a:ea typeface="FZZiLiuSongS" panose="02000800000000000000" pitchFamily="2" charset="-122"/>
            </a:endParaRPr>
          </a:p>
        </p:txBody>
      </p:sp>
    </p:spTree>
    <p:extLst>
      <p:ext uri="{BB962C8B-B14F-4D97-AF65-F5344CB8AC3E}">
        <p14:creationId xmlns:p14="http://schemas.microsoft.com/office/powerpoint/2010/main" val="21057139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a:extLst>
              <a:ext uri="{FF2B5EF4-FFF2-40B4-BE49-F238E27FC236}">
                <a16:creationId xmlns:a16="http://schemas.microsoft.com/office/drawing/2014/main" id="{D022E35C-641D-4F59-29DE-CB281D668F14}"/>
              </a:ext>
            </a:extLst>
          </p:cNvPr>
          <p:cNvSpPr txBox="1"/>
          <p:nvPr>
            <p:custDataLst>
              <p:tags r:id="rId3"/>
            </p:custDataLst>
          </p:nvPr>
        </p:nvSpPr>
        <p:spPr>
          <a:xfrm>
            <a:off x="252248" y="279964"/>
            <a:ext cx="11792607" cy="5337808"/>
          </a:xfrm>
          <a:prstGeom prst="rect">
            <a:avLst/>
          </a:prstGeom>
          <a:noFill/>
        </p:spPr>
        <p:txBody>
          <a:bodyPr wrap="square" rtlCol="0">
            <a:spAutoFit/>
          </a:bodyPr>
          <a:lstStyle>
            <a:defPPr>
              <a:defRPr lang="zh-CN"/>
            </a:defPPr>
            <a:lvl1pPr marL="0" algn="l" defTabSz="914400" rtl="0" eaLnBrk="1" latinLnBrk="0" hangingPunct="1">
              <a:lnSpc>
                <a:spcPct val="120000"/>
              </a:lnSpc>
              <a:defRPr kumimoji="1" sz="2600" b="1" kern="1200" spc="120">
                <a:solidFill>
                  <a:schemeClr val="tx1"/>
                </a:solidFill>
                <a:latin typeface="FZFengYaKaiSongS" panose="02000500000000000000" pitchFamily="2" charset="-122"/>
                <a:ea typeface="FZFengYaKaiSongS" panose="02000500000000000000"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0"/>
              <a:t>21</a:t>
            </a:r>
            <a:r>
              <a:rPr lang="zh-CN" altLang="zh-CN" b="0"/>
              <a:t>．</a:t>
            </a:r>
            <a:r>
              <a:rPr lang="en-US" altLang="zh-CN" b="0"/>
              <a:t>“</a:t>
            </a:r>
            <a:r>
              <a:rPr lang="zh-CN" altLang="zh-CN" b="0"/>
              <a:t>小小一株草，情接万里长。</a:t>
            </a:r>
            <a:r>
              <a:rPr lang="en-US" altLang="zh-CN" b="0"/>
              <a:t>”</a:t>
            </a:r>
            <a:r>
              <a:rPr lang="zh-CN" altLang="zh-CN" b="0"/>
              <a:t>目前，作为中非农业交流重点项目的</a:t>
            </a:r>
            <a:r>
              <a:rPr lang="en-US" altLang="zh-CN" b="0"/>
              <a:t>“</a:t>
            </a:r>
            <a:r>
              <a:rPr lang="zh-CN" altLang="zh-CN" b="0"/>
              <a:t>中国菌草</a:t>
            </a:r>
            <a:r>
              <a:rPr lang="en-US" altLang="zh-CN" b="0"/>
              <a:t>”</a:t>
            </a:r>
            <a:r>
              <a:rPr lang="zh-CN" altLang="zh-CN" b="0"/>
              <a:t>已在南非、卢旺达、肯尼亚、尼日利亚、坦桑尼亚、莱索托等非洲国家落地，成为当地民众的</a:t>
            </a:r>
            <a:r>
              <a:rPr lang="en-US" altLang="zh-CN" b="0"/>
              <a:t>“</a:t>
            </a:r>
            <a:r>
              <a:rPr lang="zh-CN" altLang="zh-CN" b="0"/>
              <a:t>致富草</a:t>
            </a:r>
            <a:r>
              <a:rPr lang="en-US" altLang="zh-CN" b="0"/>
              <a:t>”“</a:t>
            </a:r>
            <a:r>
              <a:rPr lang="zh-CN" altLang="zh-CN" b="0"/>
              <a:t>幸福草</a:t>
            </a:r>
            <a:r>
              <a:rPr lang="en-US" altLang="zh-CN" b="0"/>
              <a:t>”</a:t>
            </a:r>
            <a:r>
              <a:rPr lang="zh-CN" altLang="zh-CN" b="0"/>
              <a:t>。中非菌草合作，下列推导合理的是（</a:t>
            </a:r>
            <a:r>
              <a:rPr lang="en-US" altLang="zh-CN" b="0"/>
              <a:t>   </a:t>
            </a:r>
            <a:r>
              <a:rPr lang="zh-CN" altLang="zh-CN" b="0"/>
              <a:t>）</a:t>
            </a:r>
          </a:p>
          <a:p>
            <a:r>
              <a:rPr lang="en-US" altLang="zh-CN" b="0"/>
              <a:t>①</a:t>
            </a:r>
            <a:r>
              <a:rPr lang="zh-CN" altLang="zh-CN" b="0"/>
              <a:t>贯彻习近平外交思想</a:t>
            </a:r>
            <a:r>
              <a:rPr lang="en-US" altLang="zh-CN" b="0"/>
              <a:t>→</a:t>
            </a:r>
            <a:r>
              <a:rPr lang="zh-CN" altLang="zh-CN" b="0"/>
              <a:t>为国际社会提供公共产品</a:t>
            </a:r>
            <a:r>
              <a:rPr lang="en-US" altLang="zh-CN" b="0"/>
              <a:t>→</a:t>
            </a:r>
            <a:r>
              <a:rPr lang="zh-CN" altLang="zh-CN" b="0"/>
              <a:t>促进人类可持续发展</a:t>
            </a:r>
          </a:p>
          <a:p>
            <a:r>
              <a:rPr lang="en-US" altLang="zh-CN" b="0"/>
              <a:t>②</a:t>
            </a:r>
            <a:r>
              <a:rPr lang="zh-CN" altLang="zh-CN" b="0"/>
              <a:t>为非洲发展贡献中国智慧</a:t>
            </a:r>
            <a:r>
              <a:rPr lang="en-US" altLang="zh-CN" b="0"/>
              <a:t>→</a:t>
            </a:r>
            <a:r>
              <a:rPr lang="zh-CN" altLang="zh-CN" b="0"/>
              <a:t>帮助非洲民众脱贫</a:t>
            </a:r>
            <a:r>
              <a:rPr lang="en-US" altLang="zh-CN" b="0"/>
              <a:t>→</a:t>
            </a:r>
            <a:r>
              <a:rPr lang="zh-CN" altLang="zh-CN" b="0"/>
              <a:t>加速非洲国家现代化进程</a:t>
            </a:r>
          </a:p>
          <a:p>
            <a:r>
              <a:rPr lang="en-US" altLang="zh-CN" b="0"/>
              <a:t>③</a:t>
            </a:r>
            <a:r>
              <a:rPr lang="zh-CN" altLang="zh-CN" b="0"/>
              <a:t>以中非共同利益为出发点</a:t>
            </a:r>
            <a:r>
              <a:rPr lang="en-US" altLang="zh-CN" b="0"/>
              <a:t>→</a:t>
            </a:r>
            <a:r>
              <a:rPr lang="zh-CN" altLang="zh-CN" b="0"/>
              <a:t>找到中非合作增长点</a:t>
            </a:r>
            <a:r>
              <a:rPr lang="en-US" altLang="zh-CN" b="0"/>
              <a:t>→</a:t>
            </a:r>
            <a:r>
              <a:rPr lang="zh-CN" altLang="zh-CN" b="0"/>
              <a:t>构建高水平中非命运共同体</a:t>
            </a:r>
          </a:p>
          <a:p>
            <a:r>
              <a:rPr lang="en-US" altLang="zh-CN" b="0"/>
              <a:t>④</a:t>
            </a:r>
            <a:r>
              <a:rPr lang="zh-CN" altLang="zh-CN" b="0"/>
              <a:t>以促进共同发展为基本立场</a:t>
            </a:r>
            <a:r>
              <a:rPr lang="en-US" altLang="zh-CN" b="0"/>
              <a:t>→</a:t>
            </a:r>
            <a:r>
              <a:rPr lang="zh-CN" altLang="zh-CN" b="0"/>
              <a:t>为非中合作增添新动力</a:t>
            </a:r>
            <a:r>
              <a:rPr lang="en-US" altLang="zh-CN" b="0"/>
              <a:t>→</a:t>
            </a:r>
            <a:r>
              <a:rPr lang="zh-CN" altLang="zh-CN" b="0"/>
              <a:t>中非双方实现互利发展</a:t>
            </a:r>
          </a:p>
          <a:p>
            <a:r>
              <a:rPr lang="en-US" altLang="zh-CN" b="0"/>
              <a:t>A</a:t>
            </a:r>
            <a:r>
              <a:rPr lang="zh-CN" altLang="zh-CN" b="0"/>
              <a:t>．</a:t>
            </a:r>
            <a:r>
              <a:rPr lang="en-US" altLang="zh-CN" b="0"/>
              <a:t>①②	B</a:t>
            </a:r>
            <a:r>
              <a:rPr lang="zh-CN" altLang="zh-CN" b="0"/>
              <a:t>．</a:t>
            </a:r>
            <a:r>
              <a:rPr lang="en-US" altLang="zh-CN" b="0"/>
              <a:t>①④	C</a:t>
            </a:r>
            <a:r>
              <a:rPr lang="zh-CN" altLang="zh-CN" b="0"/>
              <a:t>．</a:t>
            </a:r>
            <a:r>
              <a:rPr lang="en-US" altLang="zh-CN" b="0"/>
              <a:t>②③	D</a:t>
            </a:r>
            <a:r>
              <a:rPr lang="zh-CN" altLang="zh-CN" b="0"/>
              <a:t>．</a:t>
            </a:r>
            <a:r>
              <a:rPr lang="en-US" altLang="zh-CN" b="0"/>
              <a:t>③④</a:t>
            </a:r>
            <a:endParaRPr lang="zh-CN" altLang="zh-CN" b="0"/>
          </a:p>
        </p:txBody>
      </p:sp>
      <p:sp>
        <p:nvSpPr>
          <p:cNvPr id="2" name="文本框 1" title="">
            <a:extLst>
              <a:ext uri="{FF2B5EF4-FFF2-40B4-BE49-F238E27FC236}">
                <a16:creationId xmlns:a16="http://schemas.microsoft.com/office/drawing/2014/main" id="{ABBD4CB9-8F8E-6B5F-0896-EB08B7B08331}"/>
              </a:ext>
            </a:extLst>
          </p:cNvPr>
          <p:cNvSpPr txBox="1"/>
          <p:nvPr>
            <p:custDataLst>
              <p:tags r:id="rId4"/>
            </p:custDataLst>
          </p:nvPr>
        </p:nvSpPr>
        <p:spPr>
          <a:xfrm>
            <a:off x="3047999" y="1740629"/>
            <a:ext cx="434734"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800">
                <a:solidFill>
                  <a:srgbClr val="FF0000"/>
                </a:solidFill>
                <a:latin typeface="FZZiLiuSongS" panose="02000800000000000000" pitchFamily="2" charset="-122"/>
                <a:ea typeface="FZZiLiuSongS" panose="02000800000000000000" pitchFamily="2" charset="-122"/>
              </a:rPr>
              <a:t>A</a:t>
            </a:r>
            <a:endParaRPr kumimoji="1" lang="zh-CN" altLang="en-US" sz="2800">
              <a:solidFill>
                <a:srgbClr val="FF0000"/>
              </a:solidFill>
              <a:latin typeface="FZZiLiuSongS" panose="02000800000000000000" pitchFamily="2" charset="-122"/>
              <a:ea typeface="FZZiLiuSongS" panose="02000800000000000000" pitchFamily="2" charset="-122"/>
            </a:endParaRPr>
          </a:p>
        </p:txBody>
      </p:sp>
      <p:sp>
        <p:nvSpPr>
          <p:cNvPr id="3" name="文本框 2" title="">
            <a:extLst>
              <a:ext uri="{FF2B5EF4-FFF2-40B4-BE49-F238E27FC236}">
                <a16:creationId xmlns:a16="http://schemas.microsoft.com/office/drawing/2014/main" id="{978937AD-8217-705F-4AE4-9B1A7596FBD7}"/>
              </a:ext>
            </a:extLst>
          </p:cNvPr>
          <p:cNvSpPr txBox="1"/>
          <p:nvPr>
            <p:custDataLst>
              <p:tags r:id="rId5"/>
            </p:custDataLst>
          </p:nvPr>
        </p:nvSpPr>
        <p:spPr>
          <a:xfrm>
            <a:off x="1363784" y="3635860"/>
            <a:ext cx="6463308"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solidFill>
                  <a:srgbClr val="FF0000"/>
                </a:solidFill>
                <a:latin typeface="FZQiGongXingKaiS" panose="02000500000000000000" pitchFamily="2" charset="-122"/>
                <a:ea typeface="FZQiGongXingKaiS" panose="02000500000000000000" pitchFamily="2" charset="-122"/>
              </a:rPr>
              <a:t>以本国利益为出发点，以共同利益为基础</a:t>
            </a:r>
          </a:p>
        </p:txBody>
      </p:sp>
      <p:sp>
        <p:nvSpPr>
          <p:cNvPr id="5" name="文本框 4" title="">
            <a:extLst>
              <a:ext uri="{FF2B5EF4-FFF2-40B4-BE49-F238E27FC236}">
                <a16:creationId xmlns:a16="http://schemas.microsoft.com/office/drawing/2014/main" id="{7B59EE40-D2CE-2758-8BA3-71901ABFB2BB}"/>
              </a:ext>
            </a:extLst>
          </p:cNvPr>
          <p:cNvSpPr txBox="1"/>
          <p:nvPr>
            <p:custDataLst>
              <p:tags r:id="rId6"/>
            </p:custDataLst>
          </p:nvPr>
        </p:nvSpPr>
        <p:spPr>
          <a:xfrm>
            <a:off x="1363784" y="4626816"/>
            <a:ext cx="5765681" cy="49244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600" spc="120">
                <a:solidFill>
                  <a:srgbClr val="FF0000"/>
                </a:solidFill>
                <a:latin typeface="FZQiGongXingKaiS" panose="02000500000000000000" pitchFamily="2" charset="-122"/>
                <a:ea typeface="FZQiGongXingKaiS" panose="02000500000000000000" pitchFamily="2" charset="-122"/>
              </a:rPr>
              <a:t>独立自主是我国外交政策的基本立场</a:t>
            </a:r>
          </a:p>
        </p:txBody>
      </p:sp>
      <p:pic>
        <p:nvPicPr>
          <p:cNvPr id="6" name="Picture 6"/>
          <p:cNvPicPr>
            <a:picLocks noChangeAspect="1"/>
          </p:cNvPicPr>
          <p:nvPr>
            <p:custDataLst>
              <p:tags r:id="rId8"/>
            </p:custDataLst>
          </p:nvPr>
        </p:nvPicPr>
        <p:blipFill>
          <a:blip r:embed="rId7"/>
          <a:stretch>
            <a:fillRect/>
          </a:stretch>
        </p:blipFill>
        <p:spPr>
          <a:xfrm flipH="1">
            <a:off x="10833100" y="12496800"/>
            <a:ext cx="0" cy="0"/>
          </a:xfrm>
          <a:prstGeom prst="rect">
            <a:avLst/>
          </a:prstGeom>
          <a:ln>
            <a:noFill/>
          </a:ln>
        </p:spPr>
      </p:pic>
    </p:spTree>
    <p:extLst>
      <p:ext uri="{BB962C8B-B14F-4D97-AF65-F5344CB8AC3E}">
        <p14:creationId xmlns:p14="http://schemas.microsoft.com/office/powerpoint/2010/main" val="360306671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https://d.book118.com/627102111035006026</a:t>
            </a:r>
          </a:p>
        </p:txBody>
      </p:sp>
    </p:spTree>
  </p:cSld>
  <p:clrMapOvr>
    <a:masterClrMapping/>
  </p:clrMapOvr>
  <p:transition/>
  <p:timing/>
</p:sld>
</file>

<file path=ppt/tags/tag1.xml><?xml version="1.0" encoding="utf-8"?>
<p:tagLst xmlns:p="http://schemas.openxmlformats.org/presentationml/2006/main">
  <p:tag name="AS_UNIQUEID" val="5083"/>
</p:tagLst>
</file>

<file path=ppt/tags/tag2.xml><?xml version="1.0" encoding="utf-8"?>
<p:tagLst xmlns:p="http://schemas.openxmlformats.org/presentationml/2006/main">
  <p:tag name="AS_UNIQUEID" val="5084"/>
</p:tagLst>
</file>

<file path=ppt/tags/tag3.xml><?xml version="1.0" encoding="utf-8"?>
<p:tagLst xmlns:p="http://schemas.openxmlformats.org/presentationml/2006/main">
  <p:tag name="AS_UNIQUEID" val="5085"/>
</p:tagLst>
</file>

<file path=ppt/tags/tag4.xml><?xml version="1.0" encoding="utf-8"?>
<p:tagLst xmlns:p="http://schemas.openxmlformats.org/presentationml/2006/main">
  <p:tag name="AS_UNIQUEID" val="5086"/>
</p:tagLst>
</file>

<file path=ppt/tags/tag5.xml><?xml version="1.0" encoding="utf-8"?>
<p:tagLst xmlns:p="http://schemas.openxmlformats.org/presentationml/2006/main">
  <p:tag name="AS_UNIQUEID" val="5087"/>
</p:tagLst>
</file>

<file path=ppt/tags/tag6.xml><?xml version="1.0" encoding="utf-8"?>
<p:tagLst xmlns:p="http://schemas.openxmlformats.org/presentationml/2006/main">
  <p:tag name="AS_UNIQUEID" val="5088"/>
</p:tagLst>
</file>

<file path=ppt/tags/tag7.xml><?xml version="1.0" encoding="utf-8"?>
<p:tagLst xmlns:p="http://schemas.openxmlformats.org/presentationml/2006/main">
  <p:tag name="AS_UNIQUEID" val="5089"/>
</p:tagLst>
</file>

<file path=ppt/tags/tag8.xml><?xml version="1.0" encoding="utf-8"?>
<p:tagLst xmlns:p="http://schemas.openxmlformats.org/presentationml/2006/main">
  <p:tag name="AS_UNIQUEID" val="5090"/>
</p:tagLst>
</file>

<file path=ppt/tags/tag9.xml><?xml version="1.0" encoding="utf-8"?>
<p:tagLst xmlns:p="http://schemas.openxmlformats.org/presentationml/2006/main">
  <p:tag name="AS_UNIQUEID" val="5091"/>
</p:tagLst>
</file>

<file path=ppt/tags/tag10.xml><?xml version="1.0" encoding="utf-8"?>
<p:tagLst xmlns:p="http://schemas.openxmlformats.org/presentationml/2006/main">
  <p:tag name="AS_UNIQUEID" val="5092"/>
</p:tagLst>
</file>

<file path=ppt/tags/tag11.xml><?xml version="1.0" encoding="utf-8"?>
<p:tagLst xmlns:p="http://schemas.openxmlformats.org/presentationml/2006/main">
  <p:tag name="AS_UNIQUEID" val="5093"/>
</p:tagLst>
</file>

<file path=ppt/tags/tag12.xml><?xml version="1.0" encoding="utf-8"?>
<p:tagLst xmlns:p="http://schemas.openxmlformats.org/presentationml/2006/main">
  <p:tag name="AS_UNIQUEID" val="5094"/>
</p:tagLst>
</file>

<file path=ppt/tags/tag13.xml><?xml version="1.0" encoding="utf-8"?>
<p:tagLst xmlns:p="http://schemas.openxmlformats.org/presentationml/2006/main">
  <p:tag name="AS_UNIQUEID" val="5095"/>
</p:tagLst>
</file>

<file path=ppt/tags/tag14.xml><?xml version="1.0" encoding="utf-8"?>
<p:tagLst xmlns:p="http://schemas.openxmlformats.org/presentationml/2006/main">
  <p:tag name="AS_UNIQUEID" val="5096"/>
</p:tagLst>
</file>

<file path=ppt/tags/tag15.xml><?xml version="1.0" encoding="utf-8"?>
<p:tagLst xmlns:p="http://schemas.openxmlformats.org/presentationml/2006/main">
  <p:tag name="AS_UNIQUEID" val="5097"/>
</p:tagLst>
</file>

<file path=ppt/tags/tag16.xml><?xml version="1.0" encoding="utf-8"?>
<p:tagLst xmlns:p="http://schemas.openxmlformats.org/presentationml/2006/main">
  <p:tag name="AS_UNIQUEID" val="5098"/>
</p:tagLst>
</file>

<file path=ppt/tags/tag17.xml><?xml version="1.0" encoding="utf-8"?>
<p:tagLst xmlns:p="http://schemas.openxmlformats.org/presentationml/2006/main">
  <p:tag name="AS_UNIQUEID" val="5099"/>
</p:tagLst>
</file>

<file path=ppt/tags/tag18.xml><?xml version="1.0" encoding="utf-8"?>
<p:tagLst xmlns:p="http://schemas.openxmlformats.org/presentationml/2006/main">
  <p:tag name="AS_UNIQUEID" val="5100"/>
</p:tagLst>
</file>

<file path=ppt/tags/tag19.xml><?xml version="1.0" encoding="utf-8"?>
<p:tagLst xmlns:p="http://schemas.openxmlformats.org/presentationml/2006/main">
  <p:tag name="AS_UNIQUEID" val="5101"/>
</p:tagLst>
</file>

<file path=ppt/tags/tag20.xml><?xml version="1.0" encoding="utf-8"?>
<p:tagLst xmlns:p="http://schemas.openxmlformats.org/presentationml/2006/main">
  <p:tag name="AS_UNIQUEID" val="5102"/>
</p:tagLst>
</file>

<file path=ppt/tags/tag21.xml><?xml version="1.0" encoding="utf-8"?>
<p:tagLst xmlns:p="http://schemas.openxmlformats.org/presentationml/2006/main">
  <p:tag name="AS_UNIQUEID" val="5103"/>
</p:tagLst>
</file>

<file path=ppt/tags/tag22.xml><?xml version="1.0" encoding="utf-8"?>
<p:tagLst xmlns:p="http://schemas.openxmlformats.org/presentationml/2006/main">
  <p:tag name="AS_UNIQUEID" val="5104"/>
</p:tagLst>
</file>

<file path=ppt/tags/tag23.xml><?xml version="1.0" encoding="utf-8"?>
<p:tagLst xmlns:p="http://schemas.openxmlformats.org/presentationml/2006/main">
  <p:tag name="AS_UNIQUEID" val="5105"/>
</p:tagLst>
</file>

<file path=ppt/tags/tag24.xml><?xml version="1.0" encoding="utf-8"?>
<p:tagLst xmlns:p="http://schemas.openxmlformats.org/presentationml/2006/main">
  <p:tag name="AS_UNIQUEID" val="5106"/>
</p:tagLst>
</file>

<file path=ppt/tags/tag25.xml><?xml version="1.0" encoding="utf-8"?>
<p:tagLst xmlns:p="http://schemas.openxmlformats.org/presentationml/2006/main">
  <p:tag name="AS_UNIQUEID" val="5107"/>
</p:tagLst>
</file>

<file path=ppt/tags/tag26.xml><?xml version="1.0" encoding="utf-8"?>
<p:tagLst xmlns:p="http://schemas.openxmlformats.org/presentationml/2006/main">
  <p:tag name="AS_UNIQUEID" val="5108"/>
</p:tagLst>
</file>

<file path=ppt/tags/tag27.xml><?xml version="1.0" encoding="utf-8"?>
<p:tagLst xmlns:p="http://schemas.openxmlformats.org/presentationml/2006/main">
  <p:tag name="AS_UNIQUEID" val="5109"/>
</p:tagLst>
</file>

<file path=ppt/tags/tag28.xml><?xml version="1.0" encoding="utf-8"?>
<p:tagLst xmlns:p="http://schemas.openxmlformats.org/presentationml/2006/main">
  <p:tag name="AS_UNIQUEID" val="5110"/>
</p:tagLst>
</file>

<file path=ppt/tags/tag29.xml><?xml version="1.0" encoding="utf-8"?>
<p:tagLst xmlns:p="http://schemas.openxmlformats.org/presentationml/2006/main">
  <p:tag name="AS_UNIQUEID" val="5111"/>
</p:tagLst>
</file>

<file path=ppt/tags/tag30.xml><?xml version="1.0" encoding="utf-8"?>
<p:tagLst xmlns:p="http://schemas.openxmlformats.org/presentationml/2006/main">
  <p:tag name="AS_UNIQUEID" val="5112"/>
</p:tagLst>
</file>

<file path=ppt/tags/tag31.xml><?xml version="1.0" encoding="utf-8"?>
<p:tagLst xmlns:p="http://schemas.openxmlformats.org/presentationml/2006/main">
  <p:tag name="AS_UNIQUEID" val="5113"/>
</p:tagLst>
</file>

<file path=ppt/tags/tag32.xml><?xml version="1.0" encoding="utf-8"?>
<p:tagLst xmlns:p="http://schemas.openxmlformats.org/presentationml/2006/main">
  <p:tag name="AS_UNIQUEID" val="5114"/>
</p:tagLst>
</file>

<file path=ppt/tags/tag33.xml><?xml version="1.0" encoding="utf-8"?>
<p:tagLst xmlns:p="http://schemas.openxmlformats.org/presentationml/2006/main">
  <p:tag name="AS_UNIQUEID" val="5115"/>
</p:tagLst>
</file>

<file path=ppt/tags/tag34.xml><?xml version="1.0" encoding="utf-8"?>
<p:tagLst xmlns:p="http://schemas.openxmlformats.org/presentationml/2006/main">
  <p:tag name="AS_UNIQUEID" val="5116"/>
</p:tagLst>
</file>

<file path=ppt/tags/tag35.xml><?xml version="1.0" encoding="utf-8"?>
<p:tagLst xmlns:p="http://schemas.openxmlformats.org/presentationml/2006/main">
  <p:tag name="AS_UNIQUEID" val="5117"/>
</p:tagLst>
</file>

<file path=ppt/tags/tag36.xml><?xml version="1.0" encoding="utf-8"?>
<p:tagLst xmlns:p="http://schemas.openxmlformats.org/presentationml/2006/main">
  <p:tag name="AS_UNIQUEID" val="5118"/>
</p:tagLst>
</file>

<file path=ppt/tags/tag37.xml><?xml version="1.0" encoding="utf-8"?>
<p:tagLst xmlns:p="http://schemas.openxmlformats.org/presentationml/2006/main">
  <p:tag name="AS_UNIQUEID" val="5119"/>
</p:tagLst>
</file>

<file path=ppt/tags/tag38.xml><?xml version="1.0" encoding="utf-8"?>
<p:tagLst xmlns:p="http://schemas.openxmlformats.org/presentationml/2006/main">
  <p:tag name="AS_UNIQUEID" val="5120"/>
</p:tagLst>
</file>

<file path=ppt/tags/tag39.xml><?xml version="1.0" encoding="utf-8"?>
<p:tagLst xmlns:p="http://schemas.openxmlformats.org/presentationml/2006/main">
  <p:tag name="AS_UNIQUEID" val="5121"/>
</p:tagLst>
</file>

<file path=ppt/tags/tag40.xml><?xml version="1.0" encoding="utf-8"?>
<p:tagLst xmlns:p="http://schemas.openxmlformats.org/presentationml/2006/main">
  <p:tag name="AS_UNIQUEID" val="5122"/>
</p:tagLst>
</file>

<file path=ppt/tags/tag41.xml><?xml version="1.0" encoding="utf-8"?>
<p:tagLst xmlns:p="http://schemas.openxmlformats.org/presentationml/2006/main">
  <p:tag name="AS_UNIQUEID" val="5123"/>
</p:tagLst>
</file>

<file path=ppt/tags/tag42.xml><?xml version="1.0" encoding="utf-8"?>
<p:tagLst xmlns:p="http://schemas.openxmlformats.org/presentationml/2006/main">
  <p:tag name="AS_UNIQUEID" val="5124"/>
</p:tagLst>
</file>

<file path=ppt/tags/tag43.xml><?xml version="1.0" encoding="utf-8"?>
<p:tagLst xmlns:p="http://schemas.openxmlformats.org/presentationml/2006/main">
  <p:tag name="AS_UNIQUEID" val="5125"/>
</p:tagLst>
</file>

<file path=ppt/tags/tag44.xml><?xml version="1.0" encoding="utf-8"?>
<p:tagLst xmlns:p="http://schemas.openxmlformats.org/presentationml/2006/main">
  <p:tag name="AS_UNIQUEID" val="5126"/>
</p:tagLst>
</file>

<file path=ppt/tags/tag45.xml><?xml version="1.0" encoding="utf-8"?>
<p:tagLst xmlns:p="http://schemas.openxmlformats.org/presentationml/2006/main">
  <p:tag name="AS_UNIQUEID" val="5127"/>
</p:tagLst>
</file>

<file path=ppt/tags/tag46.xml><?xml version="1.0" encoding="utf-8"?>
<p:tagLst xmlns:p="http://schemas.openxmlformats.org/presentationml/2006/main">
  <p:tag name="AS_UNIQUEID" val="5128"/>
</p:tagLst>
</file>

<file path=ppt/tags/tag47.xml><?xml version="1.0" encoding="utf-8"?>
<p:tagLst xmlns:p="http://schemas.openxmlformats.org/presentationml/2006/main">
  <p:tag name="AS_UNIQUEID" val="5129"/>
</p:tagLst>
</file>

<file path=ppt/tags/tag48.xml><?xml version="1.0" encoding="utf-8"?>
<p:tagLst xmlns:p="http://schemas.openxmlformats.org/presentationml/2006/main">
  <p:tag name="AS_UNIQUEID" val="5130"/>
</p:tagLst>
</file>

<file path=ppt/tags/tag49.xml><?xml version="1.0" encoding="utf-8"?>
<p:tagLst xmlns:p="http://schemas.openxmlformats.org/presentationml/2006/main">
  <p:tag name="AS_UNIQUEID" val="5131"/>
</p:tagLst>
</file>

<file path=ppt/tags/tag50.xml><?xml version="1.0" encoding="utf-8"?>
<p:tagLst xmlns:p="http://schemas.openxmlformats.org/presentationml/2006/main">
  <p:tag name="AS_UNIQUEID" val="5132"/>
</p:tagLst>
</file>

<file path=ppt/tags/tag51.xml><?xml version="1.0" encoding="utf-8"?>
<p:tagLst xmlns:p="http://schemas.openxmlformats.org/presentationml/2006/main">
  <p:tag name="AS_UNIQUEID" val="5133"/>
</p:tagLst>
</file>

<file path=ppt/tags/tag52.xml><?xml version="1.0" encoding="utf-8"?>
<p:tagLst xmlns:p="http://schemas.openxmlformats.org/presentationml/2006/main">
  <p:tag name="AS_UNIQUEID" val="5134"/>
</p:tagLst>
</file>

<file path=ppt/tags/tag53.xml><?xml version="1.0" encoding="utf-8"?>
<p:tagLst xmlns:p="http://schemas.openxmlformats.org/presentationml/2006/main">
  <p:tag name="AS_UNIQUEID" val="5135"/>
</p:tagLst>
</file>

<file path=ppt/tags/tag54.xml><?xml version="1.0" encoding="utf-8"?>
<p:tagLst xmlns:p="http://schemas.openxmlformats.org/presentationml/2006/main">
  <p:tag name="AS_UNIQUEID" val="5136"/>
</p:tagLst>
</file>

<file path=ppt/tags/tag55.xml><?xml version="1.0" encoding="utf-8"?>
<p:tagLst xmlns:p="http://schemas.openxmlformats.org/presentationml/2006/main">
  <p:tag name="AS_UNIQUEID" val="5137"/>
</p:tagLst>
</file>

<file path=ppt/tags/tag56.xml><?xml version="1.0" encoding="utf-8"?>
<p:tagLst xmlns:p="http://schemas.openxmlformats.org/presentationml/2006/main">
  <p:tag name="AS_UNIQUEID" val="5138"/>
</p:tagLst>
</file>

<file path=ppt/tags/tag57.xml><?xml version="1.0" encoding="utf-8"?>
<p:tagLst xmlns:p="http://schemas.openxmlformats.org/presentationml/2006/main">
  <p:tag name="AS_UNIQUEID" val="5139"/>
</p:tagLst>
</file>

<file path=ppt/tags/tag58.xml><?xml version="1.0" encoding="utf-8"?>
<p:tagLst xmlns:p="http://schemas.openxmlformats.org/presentationml/2006/main">
  <p:tag name="AS_UNIQUEID" val="5140"/>
</p:tagLst>
</file>

<file path=ppt/tags/tag59.xml><?xml version="1.0" encoding="utf-8"?>
<p:tagLst xmlns:p="http://schemas.openxmlformats.org/presentationml/2006/main">
  <p:tag name="AS_UNIQUEID" val="5141"/>
</p:tagLst>
</file>

<file path=ppt/tags/tag60.xml><?xml version="1.0" encoding="utf-8"?>
<p:tagLst xmlns:p="http://schemas.openxmlformats.org/presentationml/2006/main">
  <p:tag name="AS_UNIQUEID" val="5142"/>
</p:tagLst>
</file>

<file path=ppt/tags/tag61.xml><?xml version="1.0" encoding="utf-8"?>
<p:tagLst xmlns:p="http://schemas.openxmlformats.org/presentationml/2006/main">
  <p:tag name="AS_UNIQUEID" val="5143"/>
</p:tagLst>
</file>

<file path=ppt/tags/tag62.xml><?xml version="1.0" encoding="utf-8"?>
<p:tagLst xmlns:p="http://schemas.openxmlformats.org/presentationml/2006/main">
  <p:tag name="AS_UNIQUEID" val="5144"/>
</p:tagLst>
</file>

<file path=ppt/tags/tag63.xml><?xml version="1.0" encoding="utf-8"?>
<p:tagLst xmlns:p="http://schemas.openxmlformats.org/presentationml/2006/main">
  <p:tag name="AS_UNIQUEID" val="5145"/>
</p:tagLst>
</file>

<file path=ppt/tags/tag64.xml><?xml version="1.0" encoding="utf-8"?>
<p:tagLst xmlns:p="http://schemas.openxmlformats.org/presentationml/2006/main">
  <p:tag name="AS_UNIQUEID" val="5146"/>
</p:tagLst>
</file>

<file path=ppt/tags/tag65.xml><?xml version="1.0" encoding="utf-8"?>
<p:tagLst xmlns:p="http://schemas.openxmlformats.org/presentationml/2006/main">
  <p:tag name="AS_UNIQUEID" val="5147"/>
</p:tagLst>
</file>

<file path=ppt/tags/tag66.xml><?xml version="1.0" encoding="utf-8"?>
<p:tagLst xmlns:p="http://schemas.openxmlformats.org/presentationml/2006/main">
  <p:tag name="AS_UNIQUEID" val="5148"/>
</p:tagLst>
</file>

<file path=ppt/tags/tag67.xml><?xml version="1.0" encoding="utf-8"?>
<p:tagLst xmlns:p="http://schemas.openxmlformats.org/presentationml/2006/main">
  <p:tag name="AS_UNIQUEID" val="5149"/>
</p:tagLst>
</file>

<file path=ppt/tags/tag68.xml><?xml version="1.0" encoding="utf-8"?>
<p:tagLst xmlns:p="http://schemas.openxmlformats.org/presentationml/2006/main">
  <p:tag name="AS_UNIQUEID" val="5150"/>
</p:tagLst>
</file>

<file path=ppt/tags/tag69.xml><?xml version="1.0" encoding="utf-8"?>
<p:tagLst xmlns:p="http://schemas.openxmlformats.org/presentationml/2006/main">
  <p:tag name="AS_UNIQUEID" val="5151"/>
</p:tagLst>
</file>

<file path=ppt/tags/tag70.xml><?xml version="1.0" encoding="utf-8"?>
<p:tagLst xmlns:p="http://schemas.openxmlformats.org/presentationml/2006/main">
  <p:tag name="AS_UNIQUEID" val="5152"/>
</p:tagLst>
</file>

<file path=ppt/tags/tag71.xml><?xml version="1.0" encoding="utf-8"?>
<p:tagLst xmlns:p="http://schemas.openxmlformats.org/presentationml/2006/main">
  <p:tag name="AS_UNIQUEID" val="5153"/>
</p:tagLst>
</file>

<file path=ppt/tags/tag72.xml><?xml version="1.0" encoding="utf-8"?>
<p:tagLst xmlns:p="http://schemas.openxmlformats.org/presentationml/2006/main">
  <p:tag name="AS_UNIQUEID" val="5154"/>
</p:tagLst>
</file>

<file path=ppt/tags/tag73.xml><?xml version="1.0" encoding="utf-8"?>
<p:tagLst xmlns:p="http://schemas.openxmlformats.org/presentationml/2006/main">
  <p:tag name="AS_UNIQUEID" val="5155"/>
</p:tagLst>
</file>

<file path=ppt/tags/tag74.xml><?xml version="1.0" encoding="utf-8"?>
<p:tagLst xmlns:p="http://schemas.openxmlformats.org/presentationml/2006/main">
  <p:tag name="AS_UNIQUEID" val="5156"/>
</p:tagLst>
</file>

<file path=ppt/tags/tag75.xml><?xml version="1.0" encoding="utf-8"?>
<p:tagLst xmlns:p="http://schemas.openxmlformats.org/presentationml/2006/main">
  <p:tag name="AS_UNIQUEID" val="5157"/>
</p:tagLst>
</file>

<file path=ppt/tags/tag76.xml><?xml version="1.0" encoding="utf-8"?>
<p:tagLst xmlns:p="http://schemas.openxmlformats.org/presentationml/2006/main">
  <p:tag name="AS_UNIQUEID" val="4713"/>
</p:tagLst>
</file>

<file path=ppt/tags/tag77.xml><?xml version="1.0" encoding="utf-8"?>
<p:tagLst xmlns:p="http://schemas.openxmlformats.org/presentationml/2006/main">
  <p:tag name="AS_UNIQUEID" val="4714"/>
</p:tagLst>
</file>

<file path=ppt/tags/tag78.xml><?xml version="1.0" encoding="utf-8"?>
<p:tagLst xmlns:p="http://schemas.openxmlformats.org/presentationml/2006/main">
  <p:tag name="AS_UNIQUEID" val="4715"/>
</p:tagLst>
</file>

<file path=ppt/tags/tag79.xml><?xml version="1.0" encoding="utf-8"?>
<p:tagLst xmlns:p="http://schemas.openxmlformats.org/presentationml/2006/main">
  <p:tag name="AS_UNIQUEID" val="4716"/>
</p:tagLst>
</file>

<file path=ppt/tags/tag80.xml><?xml version="1.0" encoding="utf-8"?>
<p:tagLst xmlns:p="http://schemas.openxmlformats.org/presentationml/2006/main">
  <p:tag name="AS_UNIQUEID" val="4717"/>
</p:tagLst>
</file>

<file path=ppt/tags/tag81.xml><?xml version="1.0" encoding="utf-8"?>
<p:tagLst xmlns:p="http://schemas.openxmlformats.org/presentationml/2006/main">
  <p:tag name="AS_UNIQUEID" val="4718"/>
</p:tagLst>
</file>

<file path=ppt/tags/tag82.xml><?xml version="1.0" encoding="utf-8"?>
<p:tagLst xmlns:p="http://schemas.openxmlformats.org/presentationml/2006/main">
  <p:tag name="AS_UNIQUEID" val="4719"/>
</p:tagLst>
</file>

<file path=ppt/tags/tag83.xml><?xml version="1.0" encoding="utf-8"?>
<p:tagLst xmlns:p="http://schemas.openxmlformats.org/presentationml/2006/main">
  <p:tag name="AS_UNIQUEID" val="4720"/>
</p:tagLst>
</file>

<file path=ppt/tags/tag84.xml><?xml version="1.0" encoding="utf-8"?>
<p:tagLst xmlns:p="http://schemas.openxmlformats.org/presentationml/2006/main">
  <p:tag name="AS_UNIQUEID" val="4721"/>
</p:tagLst>
</file>

<file path=ppt/tags/tag85.xml><?xml version="1.0" encoding="utf-8"?>
<p:tagLst xmlns:p="http://schemas.openxmlformats.org/presentationml/2006/main">
  <p:tag name="AS_UNIQUEID" val="4722"/>
</p:tagLst>
</file>

<file path=ppt/tags/tag86.xml><?xml version="1.0" encoding="utf-8"?>
<p:tagLst xmlns:p="http://schemas.openxmlformats.org/presentationml/2006/main">
  <p:tag name="AS_UNIQUEID" val="4723"/>
</p:tagLst>
</file>

<file path=ppt/tags/tag87.xml><?xml version="1.0" encoding="utf-8"?>
<p:tagLst xmlns:p="http://schemas.openxmlformats.org/presentationml/2006/main">
  <p:tag name="AS_UNIQUEID" val="4724"/>
</p:tagLst>
</file>

<file path=ppt/tags/tag88.xml><?xml version="1.0" encoding="utf-8"?>
<p:tagLst xmlns:p="http://schemas.openxmlformats.org/presentationml/2006/main">
  <p:tag name="AS_UNIQUEID" val="4725"/>
</p:tagLst>
</file>

<file path=ppt/tags/tag89.xml><?xml version="1.0" encoding="utf-8"?>
<p:tagLst xmlns:p="http://schemas.openxmlformats.org/presentationml/2006/main">
  <p:tag name="AS_UNIQUEID" val="4726"/>
</p:tagLst>
</file>

<file path=ppt/tags/tag90.xml><?xml version="1.0" encoding="utf-8"?>
<p:tagLst xmlns:p="http://schemas.openxmlformats.org/presentationml/2006/main">
  <p:tag name="AS_UNIQUEID" val="4727"/>
</p:tagLst>
</file>

<file path=ppt/tags/tag91.xml><?xml version="1.0" encoding="utf-8"?>
<p:tagLst xmlns:p="http://schemas.openxmlformats.org/presentationml/2006/main">
  <p:tag name="AS_UNIQUEID" val="4728"/>
</p:tagLst>
</file>

<file path=ppt/tags/tag92.xml><?xml version="1.0" encoding="utf-8"?>
<p:tagLst xmlns:p="http://schemas.openxmlformats.org/presentationml/2006/main">
  <p:tag name="AS_UNIQUEID" val="4729"/>
</p:tagLst>
</file>

<file path=ppt/tags/tag93.xml><?xml version="1.0" encoding="utf-8"?>
<p:tagLst xmlns:p="http://schemas.openxmlformats.org/presentationml/2006/main">
  <p:tag name="AS_UNIQUEID" val="4730"/>
</p:tagLst>
</file>

<file path=ppt/tags/tag94.xml><?xml version="1.0" encoding="utf-8"?>
<p:tagLst xmlns:p="http://schemas.openxmlformats.org/presentationml/2006/main">
  <p:tag name="AS_UNIQUEID" val="4731"/>
</p:tagLst>
</file>

<file path=ppt/tags/tag95.xml><?xml version="1.0" encoding="utf-8"?>
<p:tagLst xmlns:p="http://schemas.openxmlformats.org/presentationml/2006/main">
  <p:tag name="AS_UNIQUEID" val="4732"/>
</p:tagLst>
</file>

<file path=ppt/tags/tag96.xml><?xml version="1.0" encoding="utf-8"?>
<p:tagLst xmlns:p="http://schemas.openxmlformats.org/presentationml/2006/main">
  <p:tag name="AS_UNIQUEID" val="4733"/>
</p:tagLst>
</file>

<file path=ppt/tags/tag97.xml><?xml version="1.0" encoding="utf-8"?>
<p:tagLst xmlns:p="http://schemas.openxmlformats.org/presentationml/2006/main">
  <p:tag name="AS_UNIQUEID" val="4734"/>
</p:tagLst>
</file>

<file path=ppt/tags/tag98.xml><?xml version="1.0" encoding="utf-8"?>
<p:tagLst xmlns:p="http://schemas.openxmlformats.org/presentationml/2006/main">
  <p:tag name="AS_UNIQUEID" val="4735"/>
</p:tagLst>
</file>

<file path=ppt/tags/tag99.xml><?xml version="1.0" encoding="utf-8"?>
<p:tagLst xmlns:p="http://schemas.openxmlformats.org/presentationml/2006/main">
  <p:tag name="AS_UNIQUEID" val="4736"/>
</p:tagLst>
</file>

<file path=ppt/tags/tag100.xml><?xml version="1.0" encoding="utf-8"?>
<p:tagLst xmlns:p="http://schemas.openxmlformats.org/presentationml/2006/main">
  <p:tag name="AS_UNIQUEID" val="4737"/>
</p:tagLst>
</file>

<file path=ppt/tags/tag101.xml><?xml version="1.0" encoding="utf-8"?>
<p:tagLst xmlns:p="http://schemas.openxmlformats.org/presentationml/2006/main">
  <p:tag name="AS_UNIQUEID" val="4738"/>
</p:tagLst>
</file>

<file path=ppt/tags/tag102.xml><?xml version="1.0" encoding="utf-8"?>
<p:tagLst xmlns:p="http://schemas.openxmlformats.org/presentationml/2006/main">
  <p:tag name="AS_UNIQUEID" val="4739"/>
</p:tagLst>
</file>

<file path=ppt/tags/tag103.xml><?xml version="1.0" encoding="utf-8"?>
<p:tagLst xmlns:p="http://schemas.openxmlformats.org/presentationml/2006/main">
  <p:tag name="AS_UNIQUEID" val="4740"/>
</p:tagLst>
</file>

<file path=ppt/tags/tag104.xml><?xml version="1.0" encoding="utf-8"?>
<p:tagLst xmlns:p="http://schemas.openxmlformats.org/presentationml/2006/main">
  <p:tag name="AS_UNIQUEID" val="4741"/>
</p:tagLst>
</file>

<file path=ppt/tags/tag105.xml><?xml version="1.0" encoding="utf-8"?>
<p:tagLst xmlns:p="http://schemas.openxmlformats.org/presentationml/2006/main">
  <p:tag name="AS_UNIQUEID" val="4742"/>
</p:tagLst>
</file>

<file path=ppt/tags/tag106.xml><?xml version="1.0" encoding="utf-8"?>
<p:tagLst xmlns:p="http://schemas.openxmlformats.org/presentationml/2006/main">
  <p:tag name="AS_UNIQUEID" val="4743"/>
</p:tagLst>
</file>

<file path=ppt/tags/tag107.xml><?xml version="1.0" encoding="utf-8"?>
<p:tagLst xmlns:p="http://schemas.openxmlformats.org/presentationml/2006/main">
  <p:tag name="AS_UNIQUEID" val="4744"/>
</p:tagLst>
</file>

<file path=ppt/tags/tag108.xml><?xml version="1.0" encoding="utf-8"?>
<p:tagLst xmlns:p="http://schemas.openxmlformats.org/presentationml/2006/main">
  <p:tag name="AS_UNIQUEID" val="4745"/>
</p:tagLst>
</file>

<file path=ppt/tags/tag109.xml><?xml version="1.0" encoding="utf-8"?>
<p:tagLst xmlns:p="http://schemas.openxmlformats.org/presentationml/2006/main">
  <p:tag name="AS_UNIQUEID" val="4746"/>
</p:tagLst>
</file>

<file path=ppt/tags/tag110.xml><?xml version="1.0" encoding="utf-8"?>
<p:tagLst xmlns:p="http://schemas.openxmlformats.org/presentationml/2006/main">
  <p:tag name="AS_UNIQUEID" val="4747"/>
</p:tagLst>
</file>

<file path=ppt/tags/tag111.xml><?xml version="1.0" encoding="utf-8"?>
<p:tagLst xmlns:p="http://schemas.openxmlformats.org/presentationml/2006/main">
  <p:tag name="AS_UNIQUEID" val="4748"/>
</p:tagLst>
</file>

<file path=ppt/tags/tag112.xml><?xml version="1.0" encoding="utf-8"?>
<p:tagLst xmlns:p="http://schemas.openxmlformats.org/presentationml/2006/main">
  <p:tag name="AS_UNIQUEID" val="4749"/>
</p:tagLst>
</file>

<file path=ppt/tags/tag113.xml><?xml version="1.0" encoding="utf-8"?>
<p:tagLst xmlns:p="http://schemas.openxmlformats.org/presentationml/2006/main">
  <p:tag name="AS_UNIQUEID" val="4750"/>
</p:tagLst>
</file>

<file path=ppt/tags/tag114.xml><?xml version="1.0" encoding="utf-8"?>
<p:tagLst xmlns:p="http://schemas.openxmlformats.org/presentationml/2006/main">
  <p:tag name="AS_UNIQUEID" val="4751"/>
</p:tagLst>
</file>

<file path=ppt/tags/tag115.xml><?xml version="1.0" encoding="utf-8"?>
<p:tagLst xmlns:p="http://schemas.openxmlformats.org/presentationml/2006/main">
  <p:tag name="AS_UNIQUEID" val="4752"/>
</p:tagLst>
</file>

<file path=ppt/tags/tag116.xml><?xml version="1.0" encoding="utf-8"?>
<p:tagLst xmlns:p="http://schemas.openxmlformats.org/presentationml/2006/main">
  <p:tag name="AS_UNIQUEID" val="4753"/>
</p:tagLst>
</file>

<file path=ppt/tags/tag117.xml><?xml version="1.0" encoding="utf-8"?>
<p:tagLst xmlns:p="http://schemas.openxmlformats.org/presentationml/2006/main">
  <p:tag name="AS_UNIQUEID" val="4754"/>
</p:tagLst>
</file>

<file path=ppt/tags/tag118.xml><?xml version="1.0" encoding="utf-8"?>
<p:tagLst xmlns:p="http://schemas.openxmlformats.org/presentationml/2006/main">
  <p:tag name="AS_UNIQUEID" val="4755"/>
</p:tagLst>
</file>

<file path=ppt/tags/tag119.xml><?xml version="1.0" encoding="utf-8"?>
<p:tagLst xmlns:p="http://schemas.openxmlformats.org/presentationml/2006/main">
  <p:tag name="AS_UNIQUEID" val="4756"/>
</p:tagLst>
</file>

<file path=ppt/tags/tag120.xml><?xml version="1.0" encoding="utf-8"?>
<p:tagLst xmlns:p="http://schemas.openxmlformats.org/presentationml/2006/main">
  <p:tag name="AS_UNIQUEID" val="4757"/>
</p:tagLst>
</file>

<file path=ppt/tags/tag121.xml><?xml version="1.0" encoding="utf-8"?>
<p:tagLst xmlns:p="http://schemas.openxmlformats.org/presentationml/2006/main">
  <p:tag name="AS_UNIQUEID" val="4758"/>
</p:tagLst>
</file>

<file path=ppt/tags/tag122.xml><?xml version="1.0" encoding="utf-8"?>
<p:tagLst xmlns:p="http://schemas.openxmlformats.org/presentationml/2006/main">
  <p:tag name="AS_UNIQUEID" val="4759"/>
</p:tagLst>
</file>

<file path=ppt/tags/tag123.xml><?xml version="1.0" encoding="utf-8"?>
<p:tagLst xmlns:p="http://schemas.openxmlformats.org/presentationml/2006/main">
  <p:tag name="AS_UNIQUEID" val="4760"/>
</p:tagLst>
</file>

<file path=ppt/tags/tag124.xml><?xml version="1.0" encoding="utf-8"?>
<p:tagLst xmlns:p="http://schemas.openxmlformats.org/presentationml/2006/main">
  <p:tag name="AS_UNIQUEID" val="4761"/>
</p:tagLst>
</file>

<file path=ppt/tags/tag125.xml><?xml version="1.0" encoding="utf-8"?>
<p:tagLst xmlns:p="http://schemas.openxmlformats.org/presentationml/2006/main">
  <p:tag name="AS_UNIQUEID" val="4762"/>
</p:tagLst>
</file>

<file path=ppt/tags/tag126.xml><?xml version="1.0" encoding="utf-8"?>
<p:tagLst xmlns:p="http://schemas.openxmlformats.org/presentationml/2006/main">
  <p:tag name="AS_UNIQUEID" val="4763"/>
</p:tagLst>
</file>

<file path=ppt/tags/tag127.xml><?xml version="1.0" encoding="utf-8"?>
<p:tagLst xmlns:p="http://schemas.openxmlformats.org/presentationml/2006/main">
  <p:tag name="AS_UNIQUEID" val="4764"/>
</p:tagLst>
</file>

<file path=ppt/tags/tag128.xml><?xml version="1.0" encoding="utf-8"?>
<p:tagLst xmlns:p="http://schemas.openxmlformats.org/presentationml/2006/main">
  <p:tag name="AS_UNIQUEID" val="4765"/>
</p:tagLst>
</file>

<file path=ppt/tags/tag129.xml><?xml version="1.0" encoding="utf-8"?>
<p:tagLst xmlns:p="http://schemas.openxmlformats.org/presentationml/2006/main">
  <p:tag name="AS_UNIQUEID" val="4766"/>
</p:tagLst>
</file>

<file path=ppt/tags/tag130.xml><?xml version="1.0" encoding="utf-8"?>
<p:tagLst xmlns:p="http://schemas.openxmlformats.org/presentationml/2006/main">
  <p:tag name="AS_UNIQUEID" val="4767"/>
</p:tagLst>
</file>

<file path=ppt/tags/tag131.xml><?xml version="1.0" encoding="utf-8"?>
<p:tagLst xmlns:p="http://schemas.openxmlformats.org/presentationml/2006/main">
  <p:tag name="AS_UNIQUEID" val="4768"/>
</p:tagLst>
</file>

<file path=ppt/tags/tag132.xml><?xml version="1.0" encoding="utf-8"?>
<p:tagLst xmlns:p="http://schemas.openxmlformats.org/presentationml/2006/main">
  <p:tag name="AS_UNIQUEID" val="4769"/>
</p:tagLst>
</file>

<file path=ppt/tags/tag133.xml><?xml version="1.0" encoding="utf-8"?>
<p:tagLst xmlns:p="http://schemas.openxmlformats.org/presentationml/2006/main">
  <p:tag name="AS_UNIQUEID" val="4770"/>
</p:tagLst>
</file>

<file path=ppt/tags/tag134.xml><?xml version="1.0" encoding="utf-8"?>
<p:tagLst xmlns:p="http://schemas.openxmlformats.org/presentationml/2006/main">
  <p:tag name="AS_UNIQUEID" val="4771"/>
</p:tagLst>
</file>

<file path=ppt/tags/tag135.xml><?xml version="1.0" encoding="utf-8"?>
<p:tagLst xmlns:p="http://schemas.openxmlformats.org/presentationml/2006/main">
  <p:tag name="AS_UNIQUEID" val="4772"/>
</p:tagLst>
</file>

<file path=ppt/tags/tag136.xml><?xml version="1.0" encoding="utf-8"?>
<p:tagLst xmlns:p="http://schemas.openxmlformats.org/presentationml/2006/main">
  <p:tag name="AS_UNIQUEID" val="4773"/>
</p:tagLst>
</file>

<file path=ppt/tags/tag137.xml><?xml version="1.0" encoding="utf-8"?>
<p:tagLst xmlns:p="http://schemas.openxmlformats.org/presentationml/2006/main">
  <p:tag name="AS_UNIQUEID" val="4774"/>
</p:tagLst>
</file>

<file path=ppt/tags/tag138.xml><?xml version="1.0" encoding="utf-8"?>
<p:tagLst xmlns:p="http://schemas.openxmlformats.org/presentationml/2006/main">
  <p:tag name="AS_UNIQUEID" val="4775"/>
</p:tagLst>
</file>

<file path=ppt/tags/tag139.xml><?xml version="1.0" encoding="utf-8"?>
<p:tagLst xmlns:p="http://schemas.openxmlformats.org/presentationml/2006/main">
  <p:tag name="AS_UNIQUEID" val="4776"/>
</p:tagLst>
</file>

<file path=ppt/tags/tag140.xml><?xml version="1.0" encoding="utf-8"?>
<p:tagLst xmlns:p="http://schemas.openxmlformats.org/presentationml/2006/main">
  <p:tag name="AS_UNIQUEID" val="4777"/>
</p:tagLst>
</file>

<file path=ppt/tags/tag141.xml><?xml version="1.0" encoding="utf-8"?>
<p:tagLst xmlns:p="http://schemas.openxmlformats.org/presentationml/2006/main">
  <p:tag name="AS_UNIQUEID" val="4778"/>
</p:tagLst>
</file>

<file path=ppt/tags/tag142.xml><?xml version="1.0" encoding="utf-8"?>
<p:tagLst xmlns:p="http://schemas.openxmlformats.org/presentationml/2006/main">
  <p:tag name="AS_UNIQUEID" val="4779"/>
</p:tagLst>
</file>

<file path=ppt/tags/tag143.xml><?xml version="1.0" encoding="utf-8"?>
<p:tagLst xmlns:p="http://schemas.openxmlformats.org/presentationml/2006/main">
  <p:tag name="AS_UNIQUEID" val="4780"/>
</p:tagLst>
</file>

<file path=ppt/tags/tag144.xml><?xml version="1.0" encoding="utf-8"?>
<p:tagLst xmlns:p="http://schemas.openxmlformats.org/presentationml/2006/main">
  <p:tag name="AS_UNIQUEID" val="4781"/>
</p:tagLst>
</file>

<file path=ppt/tags/tag145.xml><?xml version="1.0" encoding="utf-8"?>
<p:tagLst xmlns:p="http://schemas.openxmlformats.org/presentationml/2006/main">
  <p:tag name="AS_UNIQUEID" val="4782"/>
</p:tagLst>
</file>

<file path=ppt/tags/tag146.xml><?xml version="1.0" encoding="utf-8"?>
<p:tagLst xmlns:p="http://schemas.openxmlformats.org/presentationml/2006/main">
  <p:tag name="AS_UNIQUEID" val="4783"/>
</p:tagLst>
</file>

<file path=ppt/tags/tag147.xml><?xml version="1.0" encoding="utf-8"?>
<p:tagLst xmlns:p="http://schemas.openxmlformats.org/presentationml/2006/main">
  <p:tag name="AS_UNIQUEID" val="4784"/>
</p:tagLst>
</file>

<file path=ppt/tags/tag148.xml><?xml version="1.0" encoding="utf-8"?>
<p:tagLst xmlns:p="http://schemas.openxmlformats.org/presentationml/2006/main">
  <p:tag name="AS_UNIQUEID" val="4785"/>
</p:tagLst>
</file>

<file path=ppt/tags/tag149.xml><?xml version="1.0" encoding="utf-8"?>
<p:tagLst xmlns:p="http://schemas.openxmlformats.org/presentationml/2006/main">
  <p:tag name="AS_UNIQUEID" val="4786"/>
</p:tagLst>
</file>

<file path=ppt/tags/tag150.xml><?xml version="1.0" encoding="utf-8"?>
<p:tagLst xmlns:p="http://schemas.openxmlformats.org/presentationml/2006/main">
  <p:tag name="AS_UNIQUEID" val="4787"/>
</p:tagLst>
</file>

<file path=ppt/tags/tag151.xml><?xml version="1.0" encoding="utf-8"?>
<p:tagLst xmlns:p="http://schemas.openxmlformats.org/presentationml/2006/main">
  <p:tag name="AS_UNIQUEID" val="4788"/>
</p:tagLst>
</file>

<file path=ppt/tags/tag152.xml><?xml version="1.0" encoding="utf-8"?>
<p:tagLst xmlns:p="http://schemas.openxmlformats.org/presentationml/2006/main">
  <p:tag name="AS_UNIQUEID" val="4789"/>
</p:tagLst>
</file>

<file path=ppt/tags/tag153.xml><?xml version="1.0" encoding="utf-8"?>
<p:tagLst xmlns:p="http://schemas.openxmlformats.org/presentationml/2006/main">
  <p:tag name="AS_UNIQUEID" val="4790"/>
</p:tagLst>
</file>

<file path=ppt/tags/tag154.xml><?xml version="1.0" encoding="utf-8"?>
<p:tagLst xmlns:p="http://schemas.openxmlformats.org/presentationml/2006/main">
  <p:tag name="AS_UNIQUEID" val="4791"/>
</p:tagLst>
</file>

<file path=ppt/tags/tag155.xml><?xml version="1.0" encoding="utf-8"?>
<p:tagLst xmlns:p="http://schemas.openxmlformats.org/presentationml/2006/main">
  <p:tag name="AS_UNIQUEID" val="4792"/>
</p:tagLst>
</file>

<file path=ppt/tags/tag156.xml><?xml version="1.0" encoding="utf-8"?>
<p:tagLst xmlns:p="http://schemas.openxmlformats.org/presentationml/2006/main">
  <p:tag name="AS_UNIQUEID" val="4793"/>
</p:tagLst>
</file>

<file path=ppt/tags/tag157.xml><?xml version="1.0" encoding="utf-8"?>
<p:tagLst xmlns:p="http://schemas.openxmlformats.org/presentationml/2006/main">
  <p:tag name="AS_UNIQUEID" val="4794"/>
</p:tagLst>
</file>

<file path=ppt/tags/tag158.xml><?xml version="1.0" encoding="utf-8"?>
<p:tagLst xmlns:p="http://schemas.openxmlformats.org/presentationml/2006/main">
  <p:tag name="AS_UNIQUEID" val="4795"/>
</p:tagLst>
</file>

<file path=ppt/tags/tag159.xml><?xml version="1.0" encoding="utf-8"?>
<p:tagLst xmlns:p="http://schemas.openxmlformats.org/presentationml/2006/main">
  <p:tag name="AS_UNIQUEID" val="4796"/>
</p:tagLst>
</file>

<file path=ppt/tags/tag160.xml><?xml version="1.0" encoding="utf-8"?>
<p:tagLst xmlns:p="http://schemas.openxmlformats.org/presentationml/2006/main">
  <p:tag name="AS_UNIQUEID" val="4797"/>
</p:tagLst>
</file>

<file path=ppt/tags/tag161.xml><?xml version="1.0" encoding="utf-8"?>
<p:tagLst xmlns:p="http://schemas.openxmlformats.org/presentationml/2006/main">
  <p:tag name="AS_UNIQUEID" val="4798"/>
</p:tagLst>
</file>

<file path=ppt/tags/tag162.xml><?xml version="1.0" encoding="utf-8"?>
<p:tagLst xmlns:p="http://schemas.openxmlformats.org/presentationml/2006/main">
  <p:tag name="AS_UNIQUEID" val="4799"/>
</p:tagLst>
</file>

<file path=ppt/tags/tag163.xml><?xml version="1.0" encoding="utf-8"?>
<p:tagLst xmlns:p="http://schemas.openxmlformats.org/presentationml/2006/main">
  <p:tag name="AS_UNIQUEID" val="4800"/>
</p:tagLst>
</file>

<file path=ppt/tags/tag164.xml><?xml version="1.0" encoding="utf-8"?>
<p:tagLst xmlns:p="http://schemas.openxmlformats.org/presentationml/2006/main">
  <p:tag name="AS_UNIQUEID" val="4801"/>
</p:tagLst>
</file>

<file path=ppt/tags/tag165.xml><?xml version="1.0" encoding="utf-8"?>
<p:tagLst xmlns:p="http://schemas.openxmlformats.org/presentationml/2006/main">
  <p:tag name="AS_UNIQUEID" val="4802"/>
</p:tagLst>
</file>

<file path=ppt/tags/tag166.xml><?xml version="1.0" encoding="utf-8"?>
<p:tagLst xmlns:p="http://schemas.openxmlformats.org/presentationml/2006/main">
  <p:tag name="AS_UNIQUEID" val="4803"/>
</p:tagLst>
</file>

<file path=ppt/tags/tag167.xml><?xml version="1.0" encoding="utf-8"?>
<p:tagLst xmlns:p="http://schemas.openxmlformats.org/presentationml/2006/main">
  <p:tag name="AS_UNIQUEID" val="4804"/>
</p:tagLst>
</file>

<file path=ppt/tags/tag168.xml><?xml version="1.0" encoding="utf-8"?>
<p:tagLst xmlns:p="http://schemas.openxmlformats.org/presentationml/2006/main">
  <p:tag name="AS_UNIQUEID" val="4805"/>
</p:tagLst>
</file>

<file path=ppt/tags/tag169.xml><?xml version="1.0" encoding="utf-8"?>
<p:tagLst xmlns:p="http://schemas.openxmlformats.org/presentationml/2006/main">
  <p:tag name="AS_UNIQUEID" val="1563"/>
</p:tagLst>
</file>

<file path=ppt/tags/tag170.xml><?xml version="1.0" encoding="utf-8"?>
<p:tagLst xmlns:p="http://schemas.openxmlformats.org/presentationml/2006/main">
  <p:tag name="AS_UNIQUEID" val="1564"/>
</p:tagLst>
</file>

<file path=ppt/tags/tag171.xml><?xml version="1.0" encoding="utf-8"?>
<p:tagLst xmlns:p="http://schemas.openxmlformats.org/presentationml/2006/main">
  <p:tag name="AS_UNIQUEID" val="1565"/>
</p:tagLst>
</file>

<file path=ppt/tags/tag172.xml><?xml version="1.0" encoding="utf-8"?>
<p:tagLst xmlns:p="http://schemas.openxmlformats.org/presentationml/2006/main">
  <p:tag name="AS_UNIQUEID" val="1566"/>
</p:tagLst>
</file>

<file path=ppt/tags/tag173.xml><?xml version="1.0" encoding="utf-8"?>
<p:tagLst xmlns:p="http://schemas.openxmlformats.org/presentationml/2006/main">
  <p:tag name="AS_UNIQUEID" val="1567"/>
</p:tagLst>
</file>

<file path=ppt/tags/tag174.xml><?xml version="1.0" encoding="utf-8"?>
<p:tagLst xmlns:p="http://schemas.openxmlformats.org/presentationml/2006/main">
  <p:tag name="AS_UNIQUEID" val="1568"/>
</p:tagLst>
</file>

<file path=ppt/tags/tag175.xml><?xml version="1.0" encoding="utf-8"?>
<p:tagLst xmlns:p="http://schemas.openxmlformats.org/presentationml/2006/main">
  <p:tag name="AS_UNIQUEID" val="1572"/>
</p:tagLst>
</file>

<file path=ppt/tags/tag176.xml><?xml version="1.0" encoding="utf-8"?>
<p:tagLst xmlns:p="http://schemas.openxmlformats.org/presentationml/2006/main">
  <p:tag name="AS_UNIQUEID" val="1573"/>
</p:tagLst>
</file>

<file path=ppt/tags/tag177.xml><?xml version="1.0" encoding="utf-8"?>
<p:tagLst xmlns:p="http://schemas.openxmlformats.org/presentationml/2006/main">
  <p:tag name="AS_UNIQUEID" val="1574"/>
</p:tagLst>
</file>

<file path=ppt/tags/tag178.xml><?xml version="1.0" encoding="utf-8"?>
<p:tagLst xmlns:p="http://schemas.openxmlformats.org/presentationml/2006/main">
  <p:tag name="AS_UNIQUEID" val="1576"/>
</p:tagLst>
</file>

<file path=ppt/tags/tag179.xml><?xml version="1.0" encoding="utf-8"?>
<p:tagLst xmlns:p="http://schemas.openxmlformats.org/presentationml/2006/main">
  <p:tag name="AS_UNIQUEID" val="1577"/>
</p:tagLst>
</file>

<file path=ppt/tags/tag180.xml><?xml version="1.0" encoding="utf-8"?>
<p:tagLst xmlns:p="http://schemas.openxmlformats.org/presentationml/2006/main">
  <p:tag name="AS_UNIQUEID" val="1578"/>
</p:tagLst>
</file>

<file path=ppt/tags/tag181.xml><?xml version="1.0" encoding="utf-8"?>
<p:tagLst xmlns:p="http://schemas.openxmlformats.org/presentationml/2006/main">
  <p:tag name="AS_UNIQUEID" val="4706"/>
</p:tagLst>
</file>

<file path=ppt/tags/tag182.xml><?xml version="1.0" encoding="utf-8"?>
<p:tagLst xmlns:p="http://schemas.openxmlformats.org/presentationml/2006/main">
  <p:tag name="AS_UNIQUEID" val="4710"/>
</p:tagLst>
</file>

<file path=ppt/tags/tag183.xml><?xml version="1.0" encoding="utf-8"?>
<p:tagLst xmlns:p="http://schemas.openxmlformats.org/presentationml/2006/main">
  <p:tag name="AS_UNIQUEID" val="4711"/>
</p:tagLst>
</file>

<file path=ppt/tags/tag184.xml><?xml version="1.0" encoding="utf-8"?>
<p:tagLst xmlns:p="http://schemas.openxmlformats.org/presentationml/2006/main">
  <p:tag name="AS_UNIQUEID" val="4712"/>
</p:tagLst>
</file>

<file path=ppt/tags/tag185.xml><?xml version="1.0" encoding="utf-8"?>
<p:tagLst xmlns:p="http://schemas.openxmlformats.org/presentationml/2006/main">
  <p:tag name="AS_UNIQUEID" val="4806"/>
</p:tagLst>
</file>

<file path=ppt/tags/tag186.xml><?xml version="1.0" encoding="utf-8"?>
<p:tagLst xmlns:p="http://schemas.openxmlformats.org/presentationml/2006/main">
  <p:tag name="AS_UNIQUEID" val="4807"/>
</p:tagLst>
</file>

<file path=ppt/tags/tag187.xml><?xml version="1.0" encoding="utf-8"?>
<p:tagLst xmlns:p="http://schemas.openxmlformats.org/presentationml/2006/main">
  <p:tag name="AS_UNIQUEID" val="4808"/>
</p:tagLst>
</file>

<file path=ppt/tags/tag188.xml><?xml version="1.0" encoding="utf-8"?>
<p:tagLst xmlns:p="http://schemas.openxmlformats.org/presentationml/2006/main">
  <p:tag name="AS_UNIQUEID" val="4809"/>
</p:tagLst>
</file>

<file path=ppt/tags/tag189.xml><?xml version="1.0" encoding="utf-8"?>
<p:tagLst xmlns:p="http://schemas.openxmlformats.org/presentationml/2006/main">
  <p:tag name="AS_UNIQUEID" val="4810"/>
</p:tagLst>
</file>

<file path=ppt/tags/tag190.xml><?xml version="1.0" encoding="utf-8"?>
<p:tagLst xmlns:p="http://schemas.openxmlformats.org/presentationml/2006/main">
  <p:tag name="AS_UNIQUEID" val="4811"/>
</p:tagLst>
</file>

<file path=ppt/tags/tag191.xml><?xml version="1.0" encoding="utf-8"?>
<p:tagLst xmlns:p="http://schemas.openxmlformats.org/presentationml/2006/main">
  <p:tag name="AS_UNIQUEID" val="4812"/>
</p:tagLst>
</file>

<file path=ppt/tags/tag192.xml><?xml version="1.0" encoding="utf-8"?>
<p:tagLst xmlns:p="http://schemas.openxmlformats.org/presentationml/2006/main">
  <p:tag name="AS_UNIQUEID" val="4813"/>
</p:tagLst>
</file>

<file path=ppt/tags/tag193.xml><?xml version="1.0" encoding="utf-8"?>
<p:tagLst xmlns:p="http://schemas.openxmlformats.org/presentationml/2006/main">
  <p:tag name="AS_UNIQUEID" val="4814"/>
</p:tagLst>
</file>

<file path=ppt/tags/tag194.xml><?xml version="1.0" encoding="utf-8"?>
<p:tagLst xmlns:p="http://schemas.openxmlformats.org/presentationml/2006/main">
  <p:tag name="AS_UNIQUEID" val="4815"/>
</p:tagLst>
</file>

<file path=ppt/tags/tag195.xml><?xml version="1.0" encoding="utf-8"?>
<p:tagLst xmlns:p="http://schemas.openxmlformats.org/presentationml/2006/main">
  <p:tag name="AS_UNIQUEID" val="4816"/>
</p:tagLst>
</file>

<file path=ppt/tags/tag196.xml><?xml version="1.0" encoding="utf-8"?>
<p:tagLst xmlns:p="http://schemas.openxmlformats.org/presentationml/2006/main">
  <p:tag name="AS_UNIQUEID" val="4817"/>
</p:tagLst>
</file>

<file path=ppt/tags/tag197.xml><?xml version="1.0" encoding="utf-8"?>
<p:tagLst xmlns:p="http://schemas.openxmlformats.org/presentationml/2006/main">
  <p:tag name="AS_UNIQUEID" val="4818"/>
</p:tagLst>
</file>

<file path=ppt/tags/tag198.xml><?xml version="1.0" encoding="utf-8"?>
<p:tagLst xmlns:p="http://schemas.openxmlformats.org/presentationml/2006/main">
  <p:tag name="AS_UNIQUEID" val="4819"/>
</p:tagLst>
</file>

<file path=ppt/tags/tag199.xml><?xml version="1.0" encoding="utf-8"?>
<p:tagLst xmlns:p="http://schemas.openxmlformats.org/presentationml/2006/main">
  <p:tag name="AS_UNIQUEID" val="4820"/>
</p:tagLst>
</file>

<file path=ppt/tags/tag200.xml><?xml version="1.0" encoding="utf-8"?>
<p:tagLst xmlns:p="http://schemas.openxmlformats.org/presentationml/2006/main">
  <p:tag name="AS_UNIQUEID" val="4821"/>
</p:tagLst>
</file>

<file path=ppt/tags/tag201.xml><?xml version="1.0" encoding="utf-8"?>
<p:tagLst xmlns:p="http://schemas.openxmlformats.org/presentationml/2006/main">
  <p:tag name="AS_UNIQUEID" val="4822"/>
</p:tagLst>
</file>

<file path=ppt/tags/tag202.xml><?xml version="1.0" encoding="utf-8"?>
<p:tagLst xmlns:p="http://schemas.openxmlformats.org/presentationml/2006/main">
  <p:tag name="AS_UNIQUEID" val="4823"/>
</p:tagLst>
</file>

<file path=ppt/tags/tag203.xml><?xml version="1.0" encoding="utf-8"?>
<p:tagLst xmlns:p="http://schemas.openxmlformats.org/presentationml/2006/main">
  <p:tag name="AS_UNIQUEID" val="4824"/>
</p:tagLst>
</file>

<file path=ppt/tags/tag204.xml><?xml version="1.0" encoding="utf-8"?>
<p:tagLst xmlns:p="http://schemas.openxmlformats.org/presentationml/2006/main">
  <p:tag name="AS_UNIQUEID" val="4825"/>
</p:tagLst>
</file>

<file path=ppt/tags/tag205.xml><?xml version="1.0" encoding="utf-8"?>
<p:tagLst xmlns:p="http://schemas.openxmlformats.org/presentationml/2006/main">
  <p:tag name="AS_UNIQUEID" val="4826"/>
</p:tagLst>
</file>

<file path=ppt/tags/tag206.xml><?xml version="1.0" encoding="utf-8"?>
<p:tagLst xmlns:p="http://schemas.openxmlformats.org/presentationml/2006/main">
  <p:tag name="AS_UNIQUEID" val="4827"/>
</p:tagLst>
</file>

<file path=ppt/tags/tag207.xml><?xml version="1.0" encoding="utf-8"?>
<p:tagLst xmlns:p="http://schemas.openxmlformats.org/presentationml/2006/main">
  <p:tag name="AS_UNIQUEID" val="4828"/>
</p:tagLst>
</file>

<file path=ppt/tags/tag208.xml><?xml version="1.0" encoding="utf-8"?>
<p:tagLst xmlns:p="http://schemas.openxmlformats.org/presentationml/2006/main">
  <p:tag name="AS_UNIQUEID" val="4829"/>
</p:tagLst>
</file>

<file path=ppt/tags/tag209.xml><?xml version="1.0" encoding="utf-8"?>
<p:tagLst xmlns:p="http://schemas.openxmlformats.org/presentationml/2006/main">
  <p:tag name="AS_UNIQUEID" val="4830"/>
</p:tagLst>
</file>

<file path=ppt/tags/tag210.xml><?xml version="1.0" encoding="utf-8"?>
<p:tagLst xmlns:p="http://schemas.openxmlformats.org/presentationml/2006/main">
  <p:tag name="AS_UNIQUEID" val="4831"/>
</p:tagLst>
</file>

<file path=ppt/tags/tag211.xml><?xml version="1.0" encoding="utf-8"?>
<p:tagLst xmlns:p="http://schemas.openxmlformats.org/presentationml/2006/main">
  <p:tag name="AS_UNIQUEID" val="4832"/>
</p:tagLst>
</file>

<file path=ppt/tags/tag212.xml><?xml version="1.0" encoding="utf-8"?>
<p:tagLst xmlns:p="http://schemas.openxmlformats.org/presentationml/2006/main">
  <p:tag name="AS_UNIQUEID" val="4833"/>
</p:tagLst>
</file>

<file path=ppt/tags/tag213.xml><?xml version="1.0" encoding="utf-8"?>
<p:tagLst xmlns:p="http://schemas.openxmlformats.org/presentationml/2006/main">
  <p:tag name="AS_UNIQUEID" val="4834"/>
</p:tagLst>
</file>

<file path=ppt/tags/tag214.xml><?xml version="1.0" encoding="utf-8"?>
<p:tagLst xmlns:p="http://schemas.openxmlformats.org/presentationml/2006/main">
  <p:tag name="AS_UNIQUEID" val="4835"/>
</p:tagLst>
</file>

<file path=ppt/tags/tag215.xml><?xml version="1.0" encoding="utf-8"?>
<p:tagLst xmlns:p="http://schemas.openxmlformats.org/presentationml/2006/main">
  <p:tag name="AS_UNIQUEID" val="4836"/>
</p:tagLst>
</file>

<file path=ppt/tags/tag216.xml><?xml version="1.0" encoding="utf-8"?>
<p:tagLst xmlns:p="http://schemas.openxmlformats.org/presentationml/2006/main">
  <p:tag name="AS_UNIQUEID" val="4837"/>
</p:tagLst>
</file>

<file path=ppt/tags/tag217.xml><?xml version="1.0" encoding="utf-8"?>
<p:tagLst xmlns:p="http://schemas.openxmlformats.org/presentationml/2006/main">
  <p:tag name="AS_UNIQUEID" val="4838"/>
</p:tagLst>
</file>

<file path=ppt/tags/tag218.xml><?xml version="1.0" encoding="utf-8"?>
<p:tagLst xmlns:p="http://schemas.openxmlformats.org/presentationml/2006/main">
  <p:tag name="AS_UNIQUEID" val="4839"/>
</p:tagLst>
</file>

<file path=ppt/tags/tag219.xml><?xml version="1.0" encoding="utf-8"?>
<p:tagLst xmlns:p="http://schemas.openxmlformats.org/presentationml/2006/main">
  <p:tag name="AS_UNIQUEID" val="4840"/>
</p:tagLst>
</file>

<file path=ppt/tags/tag220.xml><?xml version="1.0" encoding="utf-8"?>
<p:tagLst xmlns:p="http://schemas.openxmlformats.org/presentationml/2006/main">
  <p:tag name="AS_UNIQUEID" val="985"/>
</p:tagLst>
</file>

<file path=ppt/tags/tag221.xml><?xml version="1.0" encoding="utf-8"?>
<p:tagLst xmlns:p="http://schemas.openxmlformats.org/presentationml/2006/main">
  <p:tag name="AS_UNIQUEID" val="4841"/>
</p:tagLst>
</file>

<file path=ppt/tags/tag222.xml><?xml version="1.0" encoding="utf-8"?>
<p:tagLst xmlns:p="http://schemas.openxmlformats.org/presentationml/2006/main">
  <p:tag name="AS_UNIQUEID" val="4842"/>
</p:tagLst>
</file>

<file path=ppt/tags/tag223.xml><?xml version="1.0" encoding="utf-8"?>
<p:tagLst xmlns:p="http://schemas.openxmlformats.org/presentationml/2006/main">
  <p:tag name="AS_UNIQUEID" val="4843"/>
</p:tagLst>
</file>

<file path=ppt/tags/tag224.xml><?xml version="1.0" encoding="utf-8"?>
<p:tagLst xmlns:p="http://schemas.openxmlformats.org/presentationml/2006/main">
  <p:tag name="AS_UNIQUEID" val="4844"/>
</p:tagLst>
</file>

<file path=ppt/tags/tag225.xml><?xml version="1.0" encoding="utf-8"?>
<p:tagLst xmlns:p="http://schemas.openxmlformats.org/presentationml/2006/main">
  <p:tag name="AS_UNIQUEID" val="4845"/>
</p:tagLst>
</file>

<file path=ppt/tags/tag226.xml><?xml version="1.0" encoding="utf-8"?>
<p:tagLst xmlns:p="http://schemas.openxmlformats.org/presentationml/2006/main">
  <p:tag name="AS_UNIQUEID" val="4846"/>
</p:tagLst>
</file>

<file path=ppt/tags/tag227.xml><?xml version="1.0" encoding="utf-8"?>
<p:tagLst xmlns:p="http://schemas.openxmlformats.org/presentationml/2006/main">
  <p:tag name="AS_UNIQUEID" val="4847"/>
</p:tagLst>
</file>

<file path=ppt/tags/tag228.xml><?xml version="1.0" encoding="utf-8"?>
<p:tagLst xmlns:p="http://schemas.openxmlformats.org/presentationml/2006/main">
  <p:tag name="AS_UNIQUEID" val="4848"/>
</p:tagLst>
</file>

<file path=ppt/tags/tag229.xml><?xml version="1.0" encoding="utf-8"?>
<p:tagLst xmlns:p="http://schemas.openxmlformats.org/presentationml/2006/main">
  <p:tag name="AS_UNIQUEID" val="1348"/>
  <p:tag name="KSO_WM_UNIT_TABLE_BEAUTIFY" val="smartTable{a3c1ea07-b737-485f-884c-57217de4a1cb}"/>
  <p:tag name="TABLE_ENDDRAG_ORIGIN_RECT" val="686*394"/>
  <p:tag name="TABLE_ENDDRAG_RECT" val="24*85*686*394"/>
</p:tagLst>
</file>

<file path=ppt/tags/tag230.xml><?xml version="1.0" encoding="utf-8"?>
<p:tagLst xmlns:p="http://schemas.openxmlformats.org/presentationml/2006/main">
  <p:tag name="AS_UNIQUEID" val="4849"/>
</p:tagLst>
</file>

<file path=ppt/tags/tag231.xml><?xml version="1.0" encoding="utf-8"?>
<p:tagLst xmlns:p="http://schemas.openxmlformats.org/presentationml/2006/main">
  <p:tag name="AS_UNIQUEID" val="4850"/>
</p:tagLst>
</file>

<file path=ppt/tags/tag232.xml><?xml version="1.0" encoding="utf-8"?>
<p:tagLst xmlns:p="http://schemas.openxmlformats.org/presentationml/2006/main">
  <p:tag name="AS_UNIQUEID" val="4851"/>
</p:tagLst>
</file>

<file path=ppt/tags/tag233.xml><?xml version="1.0" encoding="utf-8"?>
<p:tagLst xmlns:p="http://schemas.openxmlformats.org/presentationml/2006/main">
  <p:tag name="AS_UNIQUEID" val="4852"/>
</p:tagLst>
</file>

<file path=ppt/tags/tag234.xml><?xml version="1.0" encoding="utf-8"?>
<p:tagLst xmlns:p="http://schemas.openxmlformats.org/presentationml/2006/main">
  <p:tag name="AS_UNIQUEID" val="4853"/>
</p:tagLst>
</file>

<file path=ppt/tags/tag235.xml><?xml version="1.0" encoding="utf-8"?>
<p:tagLst xmlns:p="http://schemas.openxmlformats.org/presentationml/2006/main">
  <p:tag name="AS_UNIQUEID" val="4854"/>
</p:tagLst>
</file>

<file path=ppt/tags/tag236.xml><?xml version="1.0" encoding="utf-8"?>
<p:tagLst xmlns:p="http://schemas.openxmlformats.org/presentationml/2006/main">
  <p:tag name="AS_UNIQUEID" val="4855"/>
</p:tagLst>
</file>

<file path=ppt/tags/tag237.xml><?xml version="1.0" encoding="utf-8"?>
<p:tagLst xmlns:p="http://schemas.openxmlformats.org/presentationml/2006/main">
  <p:tag name="AS_UNIQUEID" val="4856"/>
</p:tagLst>
</file>

<file path=ppt/tags/tag238.xml><?xml version="1.0" encoding="utf-8"?>
<p:tagLst xmlns:p="http://schemas.openxmlformats.org/presentationml/2006/main">
  <p:tag name="AS_UNIQUEID" val="4857"/>
</p:tagLst>
</file>

<file path=ppt/tags/tag239.xml><?xml version="1.0" encoding="utf-8"?>
<p:tagLst xmlns:p="http://schemas.openxmlformats.org/presentationml/2006/main">
  <p:tag name="AS_UNIQUEID" val="4858"/>
</p:tagLst>
</file>

<file path=ppt/tags/tag240.xml><?xml version="1.0" encoding="utf-8"?>
<p:tagLst xmlns:p="http://schemas.openxmlformats.org/presentationml/2006/main">
  <p:tag name="AS_UNIQUEID" val="4859"/>
</p:tagLst>
</file>

<file path=ppt/tags/tag241.xml><?xml version="1.0" encoding="utf-8"?>
<p:tagLst xmlns:p="http://schemas.openxmlformats.org/presentationml/2006/main">
  <p:tag name="AS_UNIQUEID" val="4860"/>
</p:tagLst>
</file>

<file path=ppt/tags/tag242.xml><?xml version="1.0" encoding="utf-8"?>
<p:tagLst xmlns:p="http://schemas.openxmlformats.org/presentationml/2006/main">
  <p:tag name="AS_UNIQUEID" val="4861"/>
</p:tagLst>
</file>

<file path=ppt/tags/tag243.xml><?xml version="1.0" encoding="utf-8"?>
<p:tagLst xmlns:p="http://schemas.openxmlformats.org/presentationml/2006/main">
  <p:tag name="AS_UNIQUEID" val="4862"/>
</p:tagLst>
</file>

<file path=ppt/tags/tag244.xml><?xml version="1.0" encoding="utf-8"?>
<p:tagLst xmlns:p="http://schemas.openxmlformats.org/presentationml/2006/main">
  <p:tag name="AS_UNIQUEID" val="4863"/>
</p:tagLst>
</file>

<file path=ppt/tags/tag245.xml><?xml version="1.0" encoding="utf-8"?>
<p:tagLst xmlns:p="http://schemas.openxmlformats.org/presentationml/2006/main">
  <p:tag name="AS_UNIQUEID" val="4864"/>
</p:tagLst>
</file>

<file path=ppt/tags/tag246.xml><?xml version="1.0" encoding="utf-8"?>
<p:tagLst xmlns:p="http://schemas.openxmlformats.org/presentationml/2006/main">
  <p:tag name="AS_UNIQUEID" val="4865"/>
</p:tagLst>
</file>

<file path=ppt/tags/tag247.xml><?xml version="1.0" encoding="utf-8"?>
<p:tagLst xmlns:p="http://schemas.openxmlformats.org/presentationml/2006/main">
  <p:tag name="AS_UNIQUEID" val="4866"/>
</p:tagLst>
</file>

<file path=ppt/tags/tag248.xml><?xml version="1.0" encoding="utf-8"?>
<p:tagLst xmlns:p="http://schemas.openxmlformats.org/presentationml/2006/main">
  <p:tag name="AS_UNIQUEID" val="4867"/>
</p:tagLst>
</file>

<file path=ppt/tags/tag249.xml><?xml version="1.0" encoding="utf-8"?>
<p:tagLst xmlns:p="http://schemas.openxmlformats.org/presentationml/2006/main">
  <p:tag name="AS_UNIQUEID" val="4868"/>
</p:tagLst>
</file>

<file path=ppt/tags/tag250.xml><?xml version="1.0" encoding="utf-8"?>
<p:tagLst xmlns:p="http://schemas.openxmlformats.org/presentationml/2006/main">
  <p:tag name="AS_UNIQUEID" val="4869"/>
</p:tagLst>
</file>

<file path=ppt/tags/tag251.xml><?xml version="1.0" encoding="utf-8"?>
<p:tagLst xmlns:p="http://schemas.openxmlformats.org/presentationml/2006/main">
  <p:tag name="AS_UNIQUEID" val="4870"/>
</p:tagLst>
</file>

<file path=ppt/tags/tag252.xml><?xml version="1.0" encoding="utf-8"?>
<p:tagLst xmlns:p="http://schemas.openxmlformats.org/presentationml/2006/main">
  <p:tag name="AS_UNIQUEID" val="4871"/>
</p:tagLst>
</file>

<file path=ppt/tags/tag253.xml><?xml version="1.0" encoding="utf-8"?>
<p:tagLst xmlns:p="http://schemas.openxmlformats.org/presentationml/2006/main">
  <p:tag name="AS_UNIQUEID" val="4872"/>
</p:tagLst>
</file>

<file path=ppt/tags/tag254.xml><?xml version="1.0" encoding="utf-8"?>
<p:tagLst xmlns:p="http://schemas.openxmlformats.org/presentationml/2006/main">
  <p:tag name="AS_UNIQUEID" val="4873"/>
</p:tagLst>
</file>

<file path=ppt/tags/tag255.xml><?xml version="1.0" encoding="utf-8"?>
<p:tagLst xmlns:p="http://schemas.openxmlformats.org/presentationml/2006/main">
  <p:tag name="AS_UNIQUEID" val="4874"/>
</p:tagLst>
</file>

<file path=ppt/tags/tag256.xml><?xml version="1.0" encoding="utf-8"?>
<p:tagLst xmlns:p="http://schemas.openxmlformats.org/presentationml/2006/main">
  <p:tag name="AS_UNIQUEID" val="4875"/>
</p:tagLst>
</file>

<file path=ppt/tags/tag257.xml><?xml version="1.0" encoding="utf-8"?>
<p:tagLst xmlns:p="http://schemas.openxmlformats.org/presentationml/2006/main">
  <p:tag name="AS_UNIQUEID" val="4876"/>
</p:tagLst>
</file>

<file path=ppt/tags/tag258.xml><?xml version="1.0" encoding="utf-8"?>
<p:tagLst xmlns:p="http://schemas.openxmlformats.org/presentationml/2006/main">
  <p:tag name="AS_UNIQUEID" val="4877"/>
</p:tagLst>
</file>

<file path=ppt/tags/tag259.xml><?xml version="1.0" encoding="utf-8"?>
<p:tagLst xmlns:p="http://schemas.openxmlformats.org/presentationml/2006/main">
  <p:tag name="AS_UNIQUEID" val="4878"/>
</p:tagLst>
</file>

<file path=ppt/tags/tag260.xml><?xml version="1.0" encoding="utf-8"?>
<p:tagLst xmlns:p="http://schemas.openxmlformats.org/presentationml/2006/main">
  <p:tag name="AS_UNIQUEID" val="4879"/>
</p:tagLst>
</file>

<file path=ppt/tags/tag261.xml><?xml version="1.0" encoding="utf-8"?>
<p:tagLst xmlns:p="http://schemas.openxmlformats.org/presentationml/2006/main">
  <p:tag name="AS_UNIQUEID" val="4880"/>
</p:tagLst>
</file>

<file path=ppt/tags/tag262.xml><?xml version="1.0" encoding="utf-8"?>
<p:tagLst xmlns:p="http://schemas.openxmlformats.org/presentationml/2006/main">
  <p:tag name="AS_UNIQUEID" val="4881"/>
</p:tagLst>
</file>

<file path=ppt/tags/tag263.xml><?xml version="1.0" encoding="utf-8"?>
<p:tagLst xmlns:p="http://schemas.openxmlformats.org/presentationml/2006/main">
  <p:tag name="AS_UNIQUEID" val="4882"/>
</p:tagLst>
</file>

<file path=ppt/tags/tag264.xml><?xml version="1.0" encoding="utf-8"?>
<p:tagLst xmlns:p="http://schemas.openxmlformats.org/presentationml/2006/main">
  <p:tag name="AS_UNIQUEID" val="4883"/>
</p:tagLst>
</file>

<file path=ppt/tags/tag265.xml><?xml version="1.0" encoding="utf-8"?>
<p:tagLst xmlns:p="http://schemas.openxmlformats.org/presentationml/2006/main">
  <p:tag name="AS_UNIQUEID" val="4884"/>
</p:tagLst>
</file>

<file path=ppt/tags/tag266.xml><?xml version="1.0" encoding="utf-8"?>
<p:tagLst xmlns:p="http://schemas.openxmlformats.org/presentationml/2006/main">
  <p:tag name="AS_UNIQUEID" val="4885"/>
</p:tagLst>
</file>

<file path=ppt/tags/tag267.xml><?xml version="1.0" encoding="utf-8"?>
<p:tagLst xmlns:p="http://schemas.openxmlformats.org/presentationml/2006/main">
  <p:tag name="AS_UNIQUEID" val="4886"/>
</p:tagLst>
</file>

<file path=ppt/tags/tag268.xml><?xml version="1.0" encoding="utf-8"?>
<p:tagLst xmlns:p="http://schemas.openxmlformats.org/presentationml/2006/main">
  <p:tag name="AS_UNIQUEID" val="4887"/>
</p:tagLst>
</file>

<file path=ppt/tags/tag269.xml><?xml version="1.0" encoding="utf-8"?>
<p:tagLst xmlns:p="http://schemas.openxmlformats.org/presentationml/2006/main">
  <p:tag name="AS_UNIQUEID" val="4888"/>
</p:tagLst>
</file>

<file path=ppt/tags/tag270.xml><?xml version="1.0" encoding="utf-8"?>
<p:tagLst xmlns:p="http://schemas.openxmlformats.org/presentationml/2006/main">
  <p:tag name="AS_UNIQUEID" val="4889"/>
</p:tagLst>
</file>

<file path=ppt/tags/tag271.xml><?xml version="1.0" encoding="utf-8"?>
<p:tagLst xmlns:p="http://schemas.openxmlformats.org/presentationml/2006/main">
  <p:tag name="AS_UNIQUEID" val="4890"/>
</p:tagLst>
</file>

<file path=ppt/tags/tag272.xml><?xml version="1.0" encoding="utf-8"?>
<p:tagLst xmlns:p="http://schemas.openxmlformats.org/presentationml/2006/main">
  <p:tag name="AS_UNIQUEID" val="4891"/>
</p:tagLst>
</file>

<file path=ppt/tags/tag273.xml><?xml version="1.0" encoding="utf-8"?>
<p:tagLst xmlns:p="http://schemas.openxmlformats.org/presentationml/2006/main">
  <p:tag name="AS_UNIQUEID" val="4892"/>
</p:tagLst>
</file>

<file path=ppt/tags/tag274.xml><?xml version="1.0" encoding="utf-8"?>
<p:tagLst xmlns:p="http://schemas.openxmlformats.org/presentationml/2006/main">
  <p:tag name="AS_UNIQUEID" val="4893"/>
</p:tagLst>
</file>

<file path=ppt/tags/tag275.xml><?xml version="1.0" encoding="utf-8"?>
<p:tagLst xmlns:p="http://schemas.openxmlformats.org/presentationml/2006/main">
  <p:tag name="AS_UNIQUEID" val="4894"/>
</p:tagLst>
</file>

<file path=ppt/tags/tag276.xml><?xml version="1.0" encoding="utf-8"?>
<p:tagLst xmlns:p="http://schemas.openxmlformats.org/presentationml/2006/main">
  <p:tag name="AS_UNIQUEID" val="4895"/>
</p:tagLst>
</file>

<file path=ppt/tags/tag277.xml><?xml version="1.0" encoding="utf-8"?>
<p:tagLst xmlns:p="http://schemas.openxmlformats.org/presentationml/2006/main">
  <p:tag name="AS_UNIQUEID" val="4896"/>
</p:tagLst>
</file>

<file path=ppt/tags/tag278.xml><?xml version="1.0" encoding="utf-8"?>
<p:tagLst xmlns:p="http://schemas.openxmlformats.org/presentationml/2006/main">
  <p:tag name="AS_UNIQUEID" val="4897"/>
</p:tagLst>
</file>

<file path=ppt/tags/tag279.xml><?xml version="1.0" encoding="utf-8"?>
<p:tagLst xmlns:p="http://schemas.openxmlformats.org/presentationml/2006/main">
  <p:tag name="AS_UNIQUEID" val="4898"/>
</p:tagLst>
</file>

<file path=ppt/tags/tag280.xml><?xml version="1.0" encoding="utf-8"?>
<p:tagLst xmlns:p="http://schemas.openxmlformats.org/presentationml/2006/main">
  <p:tag name="AS_UNIQUEID" val="4899"/>
  <p:tag name="KSO_WM_BEAUTIFY_FLAG" val="#wm#"/>
  <p:tag name="KSO_WM_DIAGRAM_GROUP_CODE" val="o1-1"/>
  <p:tag name="KSO_WM_TAG_VERSION" val="1.0"/>
  <p:tag name="KSO_WM_TEMPLATE_CATEGORY" val="diagram"/>
  <p:tag name="KSO_WM_TEMPLATE_INDEX" val="20181215"/>
  <p:tag name="KSO_WM_UNIT_DIAGRAM_SCHEMECOLOR_ID" val="0"/>
  <p:tag name="KSO_WM_UNIT_FILL_FORE_SCHEMECOLOR_INDEX" val="5"/>
  <p:tag name="KSO_WM_UNIT_FILL_TYPE" val="1"/>
  <p:tag name="KSO_WM_UNIT_ID" val="diagram20181215_3*o_h_i*1_1_1"/>
  <p:tag name="KSO_WM_UNIT_INDEX" val="1_1_1"/>
  <p:tag name="KSO_WM_UNIT_LAYERLEVEL" val="1_1_1"/>
  <p:tag name="KSO_WM_UNIT_TEXT_FILL_FORE_SCHEMECOLOR_INDEX" val="13"/>
  <p:tag name="KSO_WM_UNIT_TEXT_FILL_TYPE" val="1"/>
  <p:tag name="KSO_WM_UNIT_TYPE" val="o_h_i"/>
  <p:tag name="KSO_WM_UNIT_USESOURCEFORMAT_APPLY" val="1"/>
</p:tagLst>
</file>

<file path=ppt/tags/tag281.xml><?xml version="1.0" encoding="utf-8"?>
<p:tagLst xmlns:p="http://schemas.openxmlformats.org/presentationml/2006/main">
  <p:tag name="AS_UNIQUEID" val="4900"/>
  <p:tag name="KSO_WM_BEAUTIFY_FLAG" val="#wm#"/>
  <p:tag name="KSO_WM_DIAGRAM_GROUP_CODE" val="o1-1"/>
  <p:tag name="KSO_WM_TAG_VERSION" val="1.0"/>
  <p:tag name="KSO_WM_TEMPLATE_CATEGORY" val="diagram"/>
  <p:tag name="KSO_WM_TEMPLATE_INDEX" val="20181215"/>
  <p:tag name="KSO_WM_UNIT_DIAGRAM_SCHEMECOLOR_ID" val="0"/>
  <p:tag name="KSO_WM_UNIT_FILL_FORE_SCHEMECOLOR_INDEX" val="6"/>
  <p:tag name="KSO_WM_UNIT_FILL_TYPE" val="1"/>
  <p:tag name="KSO_WM_UNIT_ID" val="diagram20181215_3*o_h_i*1_2_1"/>
  <p:tag name="KSO_WM_UNIT_INDEX" val="1_2_1"/>
  <p:tag name="KSO_WM_UNIT_LAYERLEVEL" val="1_1_1"/>
  <p:tag name="KSO_WM_UNIT_TEXT_FILL_FORE_SCHEMECOLOR_INDEX" val="14"/>
  <p:tag name="KSO_WM_UNIT_TEXT_FILL_TYPE" val="1"/>
  <p:tag name="KSO_WM_UNIT_TYPE" val="o_h_i"/>
  <p:tag name="KSO_WM_UNIT_USESOURCEFORMAT_APPLY" val="1"/>
</p:tagLst>
</file>

<file path=ppt/tags/tag282.xml><?xml version="1.0" encoding="utf-8"?>
<p:tagLst xmlns:p="http://schemas.openxmlformats.org/presentationml/2006/main">
  <p:tag name="AS_UNIQUEID" val="4901"/>
  <p:tag name="KSO_WM_BEAUTIFY_FLAG" val="#wm#"/>
  <p:tag name="KSO_WM_DIAGRAM_GROUP_CODE" val="o1-1"/>
  <p:tag name="KSO_WM_TAG_VERSION" val="1.0"/>
  <p:tag name="KSO_WM_TEMPLATE_CATEGORY" val="diagram"/>
  <p:tag name="KSO_WM_TEMPLATE_INDEX" val="20181215"/>
  <p:tag name="KSO_WM_UNIT_DIAGRAM_SCHEMECOLOR_ID" val="0"/>
  <p:tag name="KSO_WM_UNIT_FILL_FORE_SCHEMECOLOR_INDEX" val="7"/>
  <p:tag name="KSO_WM_UNIT_FILL_TYPE" val="1"/>
  <p:tag name="KSO_WM_UNIT_ID" val="diagram20181215_3*o_h_i*1_3_1"/>
  <p:tag name="KSO_WM_UNIT_INDEX" val="1_3_1"/>
  <p:tag name="KSO_WM_UNIT_LAYERLEVEL" val="1_1_1"/>
  <p:tag name="KSO_WM_UNIT_TEXT_FILL_FORE_SCHEMECOLOR_INDEX" val="14"/>
  <p:tag name="KSO_WM_UNIT_TEXT_FILL_TYPE" val="1"/>
  <p:tag name="KSO_WM_UNIT_TYPE" val="o_h_i"/>
  <p:tag name="KSO_WM_UNIT_USESOURCEFORMAT_APPLY" val="1"/>
</p:tagLst>
</file>

<file path=ppt/tags/tag283.xml><?xml version="1.0" encoding="utf-8"?>
<p:tagLst xmlns:p="http://schemas.openxmlformats.org/presentationml/2006/main">
  <p:tag name="AS_UNIQUEID" val="4902"/>
  <p:tag name="KSO_WM_BEAUTIFY_FLAG" val="#wm#"/>
  <p:tag name="KSO_WM_DIAGRAM_GROUP_CODE" val="o1-1"/>
  <p:tag name="KSO_WM_TAG_VERSION" val="1.0"/>
  <p:tag name="KSO_WM_TEMPLATE_CATEGORY" val="diagram"/>
  <p:tag name="KSO_WM_TEMPLATE_INDEX" val="20181215"/>
  <p:tag name="KSO_WM_UNIT_DIAGRAM_SCHEMECOLOR_ID" val="0"/>
  <p:tag name="KSO_WM_UNIT_FILL_FORE_SCHEMECOLOR_INDEX" val="8"/>
  <p:tag name="KSO_WM_UNIT_FILL_TYPE" val="1"/>
  <p:tag name="KSO_WM_UNIT_ID" val="diagram20181215_3*o_h_i*1_4_1"/>
  <p:tag name="KSO_WM_UNIT_INDEX" val="1_4_1"/>
  <p:tag name="KSO_WM_UNIT_LAYERLEVEL" val="1_1_1"/>
  <p:tag name="KSO_WM_UNIT_TEXT_FILL_FORE_SCHEMECOLOR_INDEX" val="13"/>
  <p:tag name="KSO_WM_UNIT_TEXT_FILL_TYPE" val="1"/>
  <p:tag name="KSO_WM_UNIT_TYPE" val="o_h_i"/>
  <p:tag name="KSO_WM_UNIT_USESOURCEFORMAT_APPLY" val="1"/>
</p:tagLst>
</file>

<file path=ppt/tags/tag284.xml><?xml version="1.0" encoding="utf-8"?>
<p:tagLst xmlns:p="http://schemas.openxmlformats.org/presentationml/2006/main">
  <p:tag name="AS_UNIQUEID" val="4903"/>
  <p:tag name="KSO_WM_BEAUTIFY_FLAG" val="#wm#"/>
  <p:tag name="KSO_WM_DIAGRAM_GROUP_CODE" val="o1-1"/>
  <p:tag name="KSO_WM_TAG_VERSION" val="1.0"/>
  <p:tag name="KSO_WM_TEMPLATE_CATEGORY" val="diagram"/>
  <p:tag name="KSO_WM_TEMPLATE_INDEX" val="20181215"/>
  <p:tag name="KSO_WM_UNIT_DIAGRAM_SCHEMECOLOR_ID" val="0"/>
  <p:tag name="KSO_WM_UNIT_FILL_FORE_SCHEMECOLOR_INDEX" val="14"/>
  <p:tag name="KSO_WM_UNIT_FILL_TYPE" val="1"/>
  <p:tag name="KSO_WM_UNIT_ID" val="diagram20181215_3*o_i*1_61"/>
  <p:tag name="KSO_WM_UNIT_INDEX" val="1_61"/>
  <p:tag name="KSO_WM_UNIT_LAYERLEVEL" val="1_1"/>
  <p:tag name="KSO_WM_UNIT_TEXT_FILL_FORE_SCHEMECOLOR_INDEX" val="14"/>
  <p:tag name="KSO_WM_UNIT_TEXT_FILL_TYPE" val="1"/>
  <p:tag name="KSO_WM_UNIT_TYPE" val="o_i"/>
  <p:tag name="KSO_WM_UNIT_USESOURCEFORMAT_APPLY" val="1"/>
</p:tagLst>
</file>

<file path=ppt/tags/tag285.xml><?xml version="1.0" encoding="utf-8"?>
<p:tagLst xmlns:p="http://schemas.openxmlformats.org/presentationml/2006/main">
  <p:tag name="AS_UNIQUEID" val="4904"/>
  <p:tag name="KSO_WM_BEAUTIFY_FLAG" val="#wm#"/>
  <p:tag name="KSO_WM_DIAGRAM_GROUP_CODE" val="o1-1"/>
  <p:tag name="KSO_WM_TAG_VERSION" val="1.0"/>
  <p:tag name="KSO_WM_TEMPLATE_CATEGORY" val="diagram"/>
  <p:tag name="KSO_WM_TEMPLATE_INDEX" val="20181215"/>
  <p:tag name="KSO_WM_UNIT_DIAGRAM_SCHEMECOLOR_ID" val="0"/>
  <p:tag name="KSO_WM_UNIT_FILL_FORE_SCHEMECOLOR_INDEX" val="14"/>
  <p:tag name="KSO_WM_UNIT_FILL_TYPE" val="1"/>
  <p:tag name="KSO_WM_UNIT_ID" val="diagram20181215_3*o_i*1_62"/>
  <p:tag name="KSO_WM_UNIT_INDEX" val="1_62"/>
  <p:tag name="KSO_WM_UNIT_LAYERLEVEL" val="1_1"/>
  <p:tag name="KSO_WM_UNIT_TEXT_FILL_FORE_SCHEMECOLOR_INDEX" val="14"/>
  <p:tag name="KSO_WM_UNIT_TEXT_FILL_TYPE" val="1"/>
  <p:tag name="KSO_WM_UNIT_TYPE" val="o_i"/>
  <p:tag name="KSO_WM_UNIT_USESOURCEFORMAT_APPLY" val="1"/>
</p:tagLst>
</file>

<file path=ppt/tags/tag286.xml><?xml version="1.0" encoding="utf-8"?>
<p:tagLst xmlns:p="http://schemas.openxmlformats.org/presentationml/2006/main">
  <p:tag name="AS_UNIQUEID" val="4905"/>
  <p:tag name="KSO_WM_BEAUTIFY_FLAG" val="#wm#"/>
  <p:tag name="KSO_WM_DIAGRAM_GROUP_CODE" val="o1-1"/>
  <p:tag name="KSO_WM_TAG_VERSION" val="1.0"/>
  <p:tag name="KSO_WM_TEMPLATE_CATEGORY" val="diagram"/>
  <p:tag name="KSO_WM_TEMPLATE_INDEX" val="20181215"/>
  <p:tag name="KSO_WM_UNIT_DIAGRAM_SCHEMECOLOR_ID" val="0"/>
  <p:tag name="KSO_WM_UNIT_FILL_FORE_SCHEMECOLOR_INDEX" val="14"/>
  <p:tag name="KSO_WM_UNIT_FILL_TYPE" val="1"/>
  <p:tag name="KSO_WM_UNIT_ID" val="diagram20181215_3*o_i*1_63"/>
  <p:tag name="KSO_WM_UNIT_INDEX" val="1_63"/>
  <p:tag name="KSO_WM_UNIT_LAYERLEVEL" val="1_1"/>
  <p:tag name="KSO_WM_UNIT_TEXT_FILL_FORE_SCHEMECOLOR_INDEX" val="14"/>
  <p:tag name="KSO_WM_UNIT_TEXT_FILL_TYPE" val="1"/>
  <p:tag name="KSO_WM_UNIT_TYPE" val="o_i"/>
  <p:tag name="KSO_WM_UNIT_USESOURCEFORMAT_APPLY" val="1"/>
</p:tagLst>
</file>

<file path=ppt/tags/tag287.xml><?xml version="1.0" encoding="utf-8"?>
<p:tagLst xmlns:p="http://schemas.openxmlformats.org/presentationml/2006/main">
  <p:tag name="AS_UNIQUEID" val="4906"/>
  <p:tag name="KSO_WM_BEAUTIFY_FLAG" val="#wm#"/>
  <p:tag name="KSO_WM_DIAGRAM_GROUP_CODE" val="o1-1"/>
  <p:tag name="KSO_WM_TAG_VERSION" val="1.0"/>
  <p:tag name="KSO_WM_TEMPLATE_CATEGORY" val="diagram"/>
  <p:tag name="KSO_WM_TEMPLATE_INDEX" val="20181215"/>
  <p:tag name="KSO_WM_UNIT_CLEAR" val="0"/>
  <p:tag name="KSO_WM_UNIT_COMPATIBLE" val="0"/>
  <p:tag name="KSO_WM_UNIT_DIAGRAM_SCHEMECOLOR_ID" val="0"/>
  <p:tag name="KSO_WM_UNIT_HIGHLIGHT" val="0"/>
  <p:tag name="KSO_WM_UNIT_ID" val="diagram20181215_3*o_h_f*1_4_1"/>
  <p:tag name="KSO_WM_UNIT_INDEX" val="1_4_1"/>
  <p:tag name="KSO_WM_UNIT_LAYERLEVEL" val="1_1_1"/>
  <p:tag name="KSO_WM_UNIT_PRESET_TEXT" val="请在这里输入您的内容文字请在这里输入您的内容文字请在这里输入请在这里输入您的内容文字请在这里输入"/>
  <p:tag name="KSO_WM_UNIT_TEXT_FILL_FORE_SCHEMECOLOR_INDEX" val="14"/>
  <p:tag name="KSO_WM_UNIT_TEXT_FILL_TYPE" val="1"/>
  <p:tag name="KSO_WM_UNIT_TYPE" val="o_h_f"/>
  <p:tag name="KSO_WM_UNIT_USESOURCEFORMAT_APPLY" val="1"/>
  <p:tag name="KSO_WM_UNIT_VALUE" val="50"/>
</p:tagLst>
</file>

<file path=ppt/tags/tag288.xml><?xml version="1.0" encoding="utf-8"?>
<p:tagLst xmlns:p="http://schemas.openxmlformats.org/presentationml/2006/main">
  <p:tag name="AS_UNIQUEID" val="4907"/>
  <p:tag name="KSO_WM_BEAUTIFY_FLAG" val="#wm#"/>
  <p:tag name="KSO_WM_DIAGRAM_GROUP_CODE" val="o1-1"/>
  <p:tag name="KSO_WM_TAG_VERSION" val="1.0"/>
  <p:tag name="KSO_WM_TEMPLATE_CATEGORY" val="diagram"/>
  <p:tag name="KSO_WM_TEMPLATE_INDEX" val="20181215"/>
  <p:tag name="KSO_WM_UNIT_CLEAR" val="0"/>
  <p:tag name="KSO_WM_UNIT_COMPATIBLE" val="0"/>
  <p:tag name="KSO_WM_UNIT_DIAGRAM_SCHEMECOLOR_ID" val="0"/>
  <p:tag name="KSO_WM_UNIT_HIGHLIGHT" val="0"/>
  <p:tag name="KSO_WM_UNIT_ID" val="diagram20181215_3*o_h_f*1_3_1"/>
  <p:tag name="KSO_WM_UNIT_INDEX" val="1_3_1"/>
  <p:tag name="KSO_WM_UNIT_LAYERLEVEL" val="1_1_1"/>
  <p:tag name="KSO_WM_UNIT_PRESET_TEXT" val="请在这里输入您的内容文字请在这里输入您的内容文字请在这里输入您的文字"/>
  <p:tag name="KSO_WM_UNIT_TEXT_FILL_FORE_SCHEMECOLOR_INDEX" val="14"/>
  <p:tag name="KSO_WM_UNIT_TEXT_FILL_TYPE" val="1"/>
  <p:tag name="KSO_WM_UNIT_TYPE" val="o_h_f"/>
  <p:tag name="KSO_WM_UNIT_USESOURCEFORMAT_APPLY" val="1"/>
  <p:tag name="KSO_WM_UNIT_VALUE" val="36"/>
</p:tagLst>
</file>

<file path=ppt/tags/tag289.xml><?xml version="1.0" encoding="utf-8"?>
<p:tagLst xmlns:p="http://schemas.openxmlformats.org/presentationml/2006/main">
  <p:tag name="AS_UNIQUEID" val="4908"/>
  <p:tag name="KSO_WM_BEAUTIFY_FLAG" val="#wm#"/>
  <p:tag name="KSO_WM_DIAGRAM_GROUP_CODE" val="o1-1"/>
  <p:tag name="KSO_WM_TAG_VERSION" val="1.0"/>
  <p:tag name="KSO_WM_TEMPLATE_CATEGORY" val="diagram"/>
  <p:tag name="KSO_WM_TEMPLATE_INDEX" val="20181215"/>
  <p:tag name="KSO_WM_UNIT_CLEAR" val="0"/>
  <p:tag name="KSO_WM_UNIT_COMPATIBLE" val="0"/>
  <p:tag name="KSO_WM_UNIT_DIAGRAM_SCHEMECOLOR_ID" val="0"/>
  <p:tag name="KSO_WM_UNIT_HIGHLIGHT" val="0"/>
  <p:tag name="KSO_WM_UNIT_ID" val="diagram20181215_3*o_h_f*1_2_1"/>
  <p:tag name="KSO_WM_UNIT_INDEX" val="1_2_1"/>
  <p:tag name="KSO_WM_UNIT_LAYERLEVEL" val="1_1_1"/>
  <p:tag name="KSO_WM_UNIT_PRESET_TEXT" val="请在这里输入您的内容文字请在这里输入您的内容文字"/>
  <p:tag name="KSO_WM_UNIT_TEXT_FILL_FORE_SCHEMECOLOR_INDEX" val="14"/>
  <p:tag name="KSO_WM_UNIT_TEXT_FILL_TYPE" val="1"/>
  <p:tag name="KSO_WM_UNIT_TYPE" val="o_h_f"/>
  <p:tag name="KSO_WM_UNIT_USESOURCEFORMAT_APPLY" val="1"/>
  <p:tag name="KSO_WM_UNIT_VALUE" val="24"/>
</p:tagLst>
</file>

<file path=ppt/tags/tag290.xml><?xml version="1.0" encoding="utf-8"?>
<p:tagLst xmlns:p="http://schemas.openxmlformats.org/presentationml/2006/main">
  <p:tag name="AS_UNIQUEID" val="4909"/>
  <p:tag name="KSO_WM_BEAUTIFY_FLAG" val="#wm#"/>
  <p:tag name="KSO_WM_DIAGRAM_GROUP_CODE" val="o1-1"/>
  <p:tag name="KSO_WM_TAG_VERSION" val="1.0"/>
  <p:tag name="KSO_WM_TEMPLATE_CATEGORY" val="diagram"/>
  <p:tag name="KSO_WM_TEMPLATE_INDEX" val="20181215"/>
  <p:tag name="KSO_WM_UNIT_CLEAR" val="0"/>
  <p:tag name="KSO_WM_UNIT_COMPATIBLE" val="0"/>
  <p:tag name="KSO_WM_UNIT_DIAGRAM_SCHEMECOLOR_ID" val="0"/>
  <p:tag name="KSO_WM_UNIT_HIGHLIGHT" val="0"/>
  <p:tag name="KSO_WM_UNIT_ID" val="diagram20181215_3*o_h_f*1_1_1"/>
  <p:tag name="KSO_WM_UNIT_INDEX" val="1_1_1"/>
  <p:tag name="KSO_WM_UNIT_LAYERLEVEL" val="1_1_1"/>
  <p:tag name="KSO_WM_UNIT_PRESET_TEXT" val="内容文字"/>
  <p:tag name="KSO_WM_UNIT_TEXT_FILL_FORE_SCHEMECOLOR_INDEX" val="14"/>
  <p:tag name="KSO_WM_UNIT_TEXT_FILL_TYPE" val="1"/>
  <p:tag name="KSO_WM_UNIT_TYPE" val="o_h_f"/>
  <p:tag name="KSO_WM_UNIT_USESOURCEFORMAT_APPLY" val="1"/>
  <p:tag name="KSO_WM_UNIT_VALUE" val="4"/>
</p:tagLst>
</file>

<file path=ppt/tags/tag291.xml><?xml version="1.0" encoding="utf-8"?>
<p:tagLst xmlns:p="http://schemas.openxmlformats.org/presentationml/2006/main">
  <p:tag name="AS_UNIQUEID" val="4910"/>
</p:tagLst>
</file>

<file path=ppt/tags/tag292.xml><?xml version="1.0" encoding="utf-8"?>
<p:tagLst xmlns:p="http://schemas.openxmlformats.org/presentationml/2006/main">
  <p:tag name="AS_UNIQUEID" val="4911"/>
</p:tagLst>
</file>

<file path=ppt/tags/tag293.xml><?xml version="1.0" encoding="utf-8"?>
<p:tagLst xmlns:p="http://schemas.openxmlformats.org/presentationml/2006/main">
  <p:tag name="AS_UNIQUEID" val="4912"/>
</p:tagLst>
</file>

<file path=ppt/tags/tag294.xml><?xml version="1.0" encoding="utf-8"?>
<p:tagLst xmlns:p="http://schemas.openxmlformats.org/presentationml/2006/main">
  <p:tag name="AS_UNIQUEID" val="4913"/>
</p:tagLst>
</file>

<file path=ppt/tags/tag295.xml><?xml version="1.0" encoding="utf-8"?>
<p:tagLst xmlns:p="http://schemas.openxmlformats.org/presentationml/2006/main">
  <p:tag name="AS_UNIQUEID" val="4914"/>
</p:tagLst>
</file>

<file path=ppt/tags/tag296.xml><?xml version="1.0" encoding="utf-8"?>
<p:tagLst xmlns:p="http://schemas.openxmlformats.org/presentationml/2006/main">
  <p:tag name="AS_UNIQUEID" val="4915"/>
</p:tagLst>
</file>

<file path=ppt/tags/tag297.xml><?xml version="1.0" encoding="utf-8"?>
<p:tagLst xmlns:p="http://schemas.openxmlformats.org/presentationml/2006/main">
  <p:tag name="AS_UNIQUEID" val="4916"/>
</p:tagLst>
</file>

<file path=ppt/tags/tag298.xml><?xml version="1.0" encoding="utf-8"?>
<p:tagLst xmlns:p="http://schemas.openxmlformats.org/presentationml/2006/main">
  <p:tag name="AS_UNIQUEID" val="4917"/>
</p:tagLst>
</file>

<file path=ppt/tags/tag299.xml><?xml version="1.0" encoding="utf-8"?>
<p:tagLst xmlns:p="http://schemas.openxmlformats.org/presentationml/2006/main">
  <p:tag name="AS_UNIQUEID" val="4918"/>
</p:tagLst>
</file>

<file path=ppt/tags/tag300.xml><?xml version="1.0" encoding="utf-8"?>
<p:tagLst xmlns:p="http://schemas.openxmlformats.org/presentationml/2006/main">
  <p:tag name="AS_UNIQUEID" val="4919"/>
</p:tagLst>
</file>

<file path=ppt/tags/tag301.xml><?xml version="1.0" encoding="utf-8"?>
<p:tagLst xmlns:p="http://schemas.openxmlformats.org/presentationml/2006/main">
  <p:tag name="AS_UNIQUEID" val="4920"/>
</p:tagLst>
</file>

<file path=ppt/tags/tag302.xml><?xml version="1.0" encoding="utf-8"?>
<p:tagLst xmlns:p="http://schemas.openxmlformats.org/presentationml/2006/main">
  <p:tag name="AS_UNIQUEID" val="4921"/>
</p:tagLst>
</file>

<file path=ppt/tags/tag303.xml><?xml version="1.0" encoding="utf-8"?>
<p:tagLst xmlns:p="http://schemas.openxmlformats.org/presentationml/2006/main">
  <p:tag name="AS_UNIQUEID" val="4922"/>
</p:tagLst>
</file>

<file path=ppt/tags/tag304.xml><?xml version="1.0" encoding="utf-8"?>
<p:tagLst xmlns:p="http://schemas.openxmlformats.org/presentationml/2006/main">
  <p:tag name="AS_UNIQUEID" val="4923"/>
</p:tagLst>
</file>

<file path=ppt/tags/tag305.xml><?xml version="1.0" encoding="utf-8"?>
<p:tagLst xmlns:p="http://schemas.openxmlformats.org/presentationml/2006/main">
  <p:tag name="AS_UNIQUEID" val="4924"/>
</p:tagLst>
</file>

<file path=ppt/tags/tag306.xml><?xml version="1.0" encoding="utf-8"?>
<p:tagLst xmlns:p="http://schemas.openxmlformats.org/presentationml/2006/main">
  <p:tag name="AS_UNIQUEID" val="4925"/>
</p:tagLst>
</file>

<file path=ppt/tags/tag307.xml><?xml version="1.0" encoding="utf-8"?>
<p:tagLst xmlns:p="http://schemas.openxmlformats.org/presentationml/2006/main">
  <p:tag name="AS_UNIQUEID" val="4926"/>
</p:tagLst>
</file>

<file path=ppt/tags/tag308.xml><?xml version="1.0" encoding="utf-8"?>
<p:tagLst xmlns:p="http://schemas.openxmlformats.org/presentationml/2006/main">
  <p:tag name="AS_UNIQUEID" val="4927"/>
</p:tagLst>
</file>

<file path=ppt/tags/tag309.xml><?xml version="1.0" encoding="utf-8"?>
<p:tagLst xmlns:p="http://schemas.openxmlformats.org/presentationml/2006/main">
  <p:tag name="AS_UNIQUEID" val="4928"/>
</p:tagLst>
</file>

<file path=ppt/tags/tag310.xml><?xml version="1.0" encoding="utf-8"?>
<p:tagLst xmlns:p="http://schemas.openxmlformats.org/presentationml/2006/main">
  <p:tag name="AS_UNIQUEID" val="4929"/>
</p:tagLst>
</file>

<file path=ppt/tags/tag311.xml><?xml version="1.0" encoding="utf-8"?>
<p:tagLst xmlns:p="http://schemas.openxmlformats.org/presentationml/2006/main">
  <p:tag name="AS_UNIQUEID" val="4930"/>
</p:tagLst>
</file>

<file path=ppt/tags/tag312.xml><?xml version="1.0" encoding="utf-8"?>
<p:tagLst xmlns:p="http://schemas.openxmlformats.org/presentationml/2006/main">
  <p:tag name="AS_UNIQUEID" val="4931"/>
</p:tagLst>
</file>

<file path=ppt/tags/tag313.xml><?xml version="1.0" encoding="utf-8"?>
<p:tagLst xmlns:p="http://schemas.openxmlformats.org/presentationml/2006/main">
  <p:tag name="AS_UNIQUEID" val="4932"/>
</p:tagLst>
</file>

<file path=ppt/tags/tag314.xml><?xml version="1.0" encoding="utf-8"?>
<p:tagLst xmlns:p="http://schemas.openxmlformats.org/presentationml/2006/main">
  <p:tag name="AS_UNIQUEID" val="4933"/>
</p:tagLst>
</file>

<file path=ppt/tags/tag315.xml><?xml version="1.0" encoding="utf-8"?>
<p:tagLst xmlns:p="http://schemas.openxmlformats.org/presentationml/2006/main">
  <p:tag name="AS_UNIQUEID" val="4934"/>
</p:tagLst>
</file>

<file path=ppt/tags/tag316.xml><?xml version="1.0" encoding="utf-8"?>
<p:tagLst xmlns:p="http://schemas.openxmlformats.org/presentationml/2006/main">
  <p:tag name="AS_UNIQUEID" val="4935"/>
</p:tagLst>
</file>

<file path=ppt/tags/tag317.xml><?xml version="1.0" encoding="utf-8"?>
<p:tagLst xmlns:p="http://schemas.openxmlformats.org/presentationml/2006/main">
  <p:tag name="AS_UNIQUEID" val="1626"/>
  <p:tag name="KSO_WM_BEAUTIFY_FLAG" val="#wm#"/>
  <p:tag name="KSO_WM_TAG_VERSION" val="1.0"/>
  <p:tag name="KSO_WM_TEMPLATE_CATEGORY" val="diagram"/>
  <p:tag name="KSO_WM_TEMPLATE_INDEX" val="160813"/>
  <p:tag name="KSO_WM_UNIT_ID" val="diagram160813_4*i*1"/>
  <p:tag name="KSO_WM_UNIT_INDEX" val="1"/>
  <p:tag name="KSO_WM_UNIT_TYPE" val="i"/>
</p:tagLst>
</file>

<file path=ppt/tags/tag318.xml><?xml version="1.0" encoding="utf-8"?>
<p:tagLst xmlns:p="http://schemas.openxmlformats.org/presentationml/2006/main">
  <p:tag name="AS_UNIQUEID" val="1627"/>
  <p:tag name="KSO_WM_BEAUTIFY_FLAG" val="#wm#"/>
  <p:tag name="KSO_WM_DIAGRAM_GROUP_CODE" val="r1-1"/>
  <p:tag name="KSO_WM_TAG_VERSION" val="1.0"/>
  <p:tag name="KSO_WM_TEMPLATE_CATEGORY" val="diagram"/>
  <p:tag name="KSO_WM_TEMPLATE_INDEX" val="160813"/>
  <p:tag name="KSO_WM_UNIT_CLEAR" val="1"/>
  <p:tag name="KSO_WM_UNIT_FILL_FORE_SCHEMECOLOR_INDEX" val="5"/>
  <p:tag name="KSO_WM_UNIT_FILL_TYPE" val="1"/>
  <p:tag name="KSO_WM_UNIT_ID" val="257*r_i*1_1"/>
  <p:tag name="KSO_WM_UNIT_INDEX" val="1_1"/>
  <p:tag name="KSO_WM_UNIT_LAYERLEVEL" val="1_1"/>
  <p:tag name="KSO_WM_UNIT_TYPE" val="r_i"/>
</p:tagLst>
</file>

<file path=ppt/tags/tag319.xml><?xml version="1.0" encoding="utf-8"?>
<p:tagLst xmlns:p="http://schemas.openxmlformats.org/presentationml/2006/main">
  <p:tag name="AS_UNIQUEID" val="1628"/>
  <p:tag name="KSO_WM_BEAUTIFY_FLAG" val="#wm#"/>
  <p:tag name="KSO_WM_DIAGRAM_GROUP_CODE" val="r1-1"/>
  <p:tag name="KSO_WM_TAG_VERSION" val="1.0"/>
  <p:tag name="KSO_WM_TEMPLATE_CATEGORY" val="diagram"/>
  <p:tag name="KSO_WM_TEMPLATE_INDEX" val="160813"/>
  <p:tag name="KSO_WM_UNIT_CLEAR" val="1"/>
  <p:tag name="KSO_WM_UNIT_COMPATIBLE" val="0"/>
  <p:tag name="KSO_WM_UNIT_FILL_FORE_SCHEMECOLOR_INDEX" val="5"/>
  <p:tag name="KSO_WM_UNIT_FILL_TYPE" val="1"/>
  <p:tag name="KSO_WM_UNIT_HIGHLIGHT" val="0"/>
  <p:tag name="KSO_WM_UNIT_ID" val="257*r_i*1_2"/>
  <p:tag name="KSO_WM_UNIT_INDEX" val="1_2"/>
  <p:tag name="KSO_WM_UNIT_LAYERLEVEL" val="1_1"/>
  <p:tag name="KSO_WM_UNIT_PRESET_TEXT_INDEX" val="3"/>
  <p:tag name="KSO_WM_UNIT_PRESET_TEXT_LEN" val="17"/>
  <p:tag name="KSO_WM_UNIT_TEXT_FILL_FORE_SCHEMECOLOR_INDEX" val="5"/>
  <p:tag name="KSO_WM_UNIT_TEXT_FILL_TYPE" val="1"/>
  <p:tag name="KSO_WM_UNIT_TYPE" val="r_i"/>
  <p:tag name="KSO_WM_UNIT_VALUE" val="72"/>
</p:tagLst>
</file>

<file path=ppt/tags/tag320.xml><?xml version="1.0" encoding="utf-8"?>
<p:tagLst xmlns:p="http://schemas.openxmlformats.org/presentationml/2006/main">
  <p:tag name="AS_UNIQUEID" val="1629"/>
</p:tagLst>
</file>

<file path=ppt/tags/tag321.xml><?xml version="1.0" encoding="utf-8"?>
<p:tagLst xmlns:p="http://schemas.openxmlformats.org/presentationml/2006/main">
  <p:tag name="AS_UNIQUEID" val="1630"/>
  <p:tag name="KSO_WM_BEAUTIFY_FLAG" val="#wm#"/>
  <p:tag name="KSO_WM_DIAGRAM_GROUP_CODE" val="r1-1"/>
  <p:tag name="KSO_WM_TAG_VERSION" val="1.0"/>
  <p:tag name="KSO_WM_TEMPLATE_CATEGORY" val="diagram"/>
  <p:tag name="KSO_WM_TEMPLATE_INDEX" val="160813"/>
  <p:tag name="KSO_WM_UNIT_CLEAR" val="1"/>
  <p:tag name="KSO_WM_UNIT_FILL_FORE_SCHEMECOLOR_INDEX" val="13"/>
  <p:tag name="KSO_WM_UNIT_FILL_TYPE" val="1"/>
  <p:tag name="KSO_WM_UNIT_ID" val="257*r_i*1_3"/>
  <p:tag name="KSO_WM_UNIT_INDEX" val="1_3"/>
  <p:tag name="KSO_WM_UNIT_LAYERLEVEL" val="1_1"/>
  <p:tag name="KSO_WM_UNIT_TEXT_FILL_FORE_SCHEMECOLOR_INDEX" val="2"/>
  <p:tag name="KSO_WM_UNIT_TEXT_FILL_TYPE" val="1"/>
  <p:tag name="KSO_WM_UNIT_TYPE" val="r_i"/>
</p:tagLst>
</file>

<file path=ppt/tags/tag322.xml><?xml version="1.0" encoding="utf-8"?>
<p:tagLst xmlns:p="http://schemas.openxmlformats.org/presentationml/2006/main">
  <p:tag name="AS_UNIQUEID" val="1631"/>
  <p:tag name="KSO_WM_BEAUTIFY_FLAG" val="#wm#"/>
  <p:tag name="KSO_WM_DIAGRAM_GROUP_CODE" val="r1-1"/>
  <p:tag name="KSO_WM_TAG_VERSION" val="1.0"/>
  <p:tag name="KSO_WM_TEMPLATE_CATEGORY" val="diagram"/>
  <p:tag name="KSO_WM_TEMPLATE_INDEX" val="160813"/>
  <p:tag name="KSO_WM_UNIT_CLEAR" val="1"/>
  <p:tag name="KSO_WM_UNIT_COMPATIBLE" val="0"/>
  <p:tag name="KSO_WM_UNIT_DIAGRAM_CONTRAST_TITLE_CNT" val="3"/>
  <p:tag name="KSO_WM_UNIT_DIAGRAM_DIMENSION_TITLE_CNT" val="1"/>
  <p:tag name="KSO_WM_UNIT_FILL_FORE_SCHEMECOLOR_INDEX" val="6"/>
  <p:tag name="KSO_WM_UNIT_FILL_TYPE" val="1"/>
  <p:tag name="KSO_WM_UNIT_HIGHLIGHT" val="0"/>
  <p:tag name="KSO_WM_UNIT_ID" val="257*r_t*1_1"/>
  <p:tag name="KSO_WM_UNIT_INDEX" val="1_1"/>
  <p:tag name="KSO_WM_UNIT_LAYERLEVEL" val="1_1"/>
  <p:tag name="KSO_WM_UNIT_PRESET_TEXT_INDEX" val="3"/>
  <p:tag name="KSO_WM_UNIT_PRESET_TEXT_LEN" val="5"/>
  <p:tag name="KSO_WM_UNIT_TYPE" val="r_t"/>
  <p:tag name="KSO_WM_UNIT_VALUE" val="22"/>
</p:tagLst>
</file>

<file path=ppt/tags/tag323.xml><?xml version="1.0" encoding="utf-8"?>
<p:tagLst xmlns:p="http://schemas.openxmlformats.org/presentationml/2006/main">
  <p:tag name="AS_UNIQUEID" val="1632"/>
  <p:tag name="KSO_WM_BEAUTIFY_FLAG" val="#wm#"/>
  <p:tag name="KSO_WM_TAG_VERSION" val="1.0"/>
  <p:tag name="KSO_WM_TEMPLATE_CATEGORY" val="diagram"/>
  <p:tag name="KSO_WM_TEMPLATE_INDEX" val="160813"/>
  <p:tag name="KSO_WM_UNIT_ID" val="diagram160813_4*i*10"/>
  <p:tag name="KSO_WM_UNIT_INDEX" val="10"/>
  <p:tag name="KSO_WM_UNIT_TYPE" val="i"/>
</p:tagLst>
</file>

<file path=ppt/tags/tag324.xml><?xml version="1.0" encoding="utf-8"?>
<p:tagLst xmlns:p="http://schemas.openxmlformats.org/presentationml/2006/main">
  <p:tag name="AS_UNIQUEID" val="1633"/>
  <p:tag name="KSO_WM_BEAUTIFY_FLAG" val="#wm#"/>
  <p:tag name="KSO_WM_DIAGRAM_GROUP_CODE" val="r1-1"/>
  <p:tag name="KSO_WM_TAG_VERSION" val="1.0"/>
  <p:tag name="KSO_WM_TEMPLATE_CATEGORY" val="diagram"/>
  <p:tag name="KSO_WM_TEMPLATE_INDEX" val="160813"/>
  <p:tag name="KSO_WM_UNIT_CLEAR" val="1"/>
  <p:tag name="KSO_WM_UNIT_FILL_FORE_SCHEMECOLOR_INDEX" val="5"/>
  <p:tag name="KSO_WM_UNIT_FILL_TYPE" val="1"/>
  <p:tag name="KSO_WM_UNIT_ID" val="257*r_i*1_4"/>
  <p:tag name="KSO_WM_UNIT_INDEX" val="1_4"/>
  <p:tag name="KSO_WM_UNIT_LAYERLEVEL" val="1_1"/>
  <p:tag name="KSO_WM_UNIT_TYPE" val="r_i"/>
</p:tagLst>
</file>

<file path=ppt/tags/tag325.xml><?xml version="1.0" encoding="utf-8"?>
<p:tagLst xmlns:p="http://schemas.openxmlformats.org/presentationml/2006/main">
  <p:tag name="AS_UNIQUEID" val="1634"/>
  <p:tag name="KSO_WM_BEAUTIFY_FLAG" val="#wm#"/>
  <p:tag name="KSO_WM_DIAGRAM_GROUP_CODE" val="r1-1"/>
  <p:tag name="KSO_WM_TAG_VERSION" val="1.0"/>
  <p:tag name="KSO_WM_TEMPLATE_CATEGORY" val="diagram"/>
  <p:tag name="KSO_WM_TEMPLATE_INDEX" val="160813"/>
  <p:tag name="KSO_WM_UNIT_CLEAR" val="1"/>
  <p:tag name="KSO_WM_UNIT_COMPATIBLE" val="0"/>
  <p:tag name="KSO_WM_UNIT_FILL_FORE_SCHEMECOLOR_INDEX" val="5"/>
  <p:tag name="KSO_WM_UNIT_FILL_TYPE" val="1"/>
  <p:tag name="KSO_WM_UNIT_HIGHLIGHT" val="0"/>
  <p:tag name="KSO_WM_UNIT_ID" val="257*r_i*1_5"/>
  <p:tag name="KSO_WM_UNIT_INDEX" val="1_5"/>
  <p:tag name="KSO_WM_UNIT_LAYERLEVEL" val="1_1"/>
  <p:tag name="KSO_WM_UNIT_PRESET_TEXT_INDEX" val="3"/>
  <p:tag name="KSO_WM_UNIT_PRESET_TEXT_LEN" val="17"/>
  <p:tag name="KSO_WM_UNIT_TEXT_FILL_FORE_SCHEMECOLOR_INDEX" val="5"/>
  <p:tag name="KSO_WM_UNIT_TEXT_FILL_TYPE" val="1"/>
  <p:tag name="KSO_WM_UNIT_TYPE" val="r_i"/>
  <p:tag name="KSO_WM_UNIT_VALUE" val="72"/>
</p:tagLst>
</file>

<file path=ppt/tags/tag326.xml><?xml version="1.0" encoding="utf-8"?>
<p:tagLst xmlns:p="http://schemas.openxmlformats.org/presentationml/2006/main">
  <p:tag name="AS_UNIQUEID" val="1635"/>
</p:tagLst>
</file>

<file path=ppt/tags/tag327.xml><?xml version="1.0" encoding="utf-8"?>
<p:tagLst xmlns:p="http://schemas.openxmlformats.org/presentationml/2006/main">
  <p:tag name="AS_UNIQUEID" val="1636"/>
  <p:tag name="KSO_WM_BEAUTIFY_FLAG" val="#wm#"/>
  <p:tag name="KSO_WM_DIAGRAM_GROUP_CODE" val="r1-1"/>
  <p:tag name="KSO_WM_TAG_VERSION" val="1.0"/>
  <p:tag name="KSO_WM_TEMPLATE_CATEGORY" val="diagram"/>
  <p:tag name="KSO_WM_TEMPLATE_INDEX" val="160813"/>
  <p:tag name="KSO_WM_UNIT_CLEAR" val="1"/>
  <p:tag name="KSO_WM_UNIT_FILL_FORE_SCHEMECOLOR_INDEX" val="13"/>
  <p:tag name="KSO_WM_UNIT_FILL_TYPE" val="1"/>
  <p:tag name="KSO_WM_UNIT_ID" val="257*r_i*1_6"/>
  <p:tag name="KSO_WM_UNIT_INDEX" val="1_6"/>
  <p:tag name="KSO_WM_UNIT_LAYERLEVEL" val="1_1"/>
  <p:tag name="KSO_WM_UNIT_TEXT_FILL_FORE_SCHEMECOLOR_INDEX" val="2"/>
  <p:tag name="KSO_WM_UNIT_TEXT_FILL_TYPE" val="1"/>
  <p:tag name="KSO_WM_UNIT_TYPE" val="r_i"/>
</p:tagLst>
</file>

<file path=ppt/tags/tag328.xml><?xml version="1.0" encoding="utf-8"?>
<p:tagLst xmlns:p="http://schemas.openxmlformats.org/presentationml/2006/main">
  <p:tag name="AS_UNIQUEID" val="1637"/>
  <p:tag name="KSO_WM_BEAUTIFY_FLAG" val="#wm#"/>
  <p:tag name="KSO_WM_DIAGRAM_GROUP_CODE" val="r1-1"/>
  <p:tag name="KSO_WM_TAG_VERSION" val="1.0"/>
  <p:tag name="KSO_WM_TEMPLATE_CATEGORY" val="diagram"/>
  <p:tag name="KSO_WM_TEMPLATE_INDEX" val="160813"/>
  <p:tag name="KSO_WM_UNIT_CLEAR" val="1"/>
  <p:tag name="KSO_WM_UNIT_COMPATIBLE" val="0"/>
  <p:tag name="KSO_WM_UNIT_DIAGRAM_CONTRAST_TITLE_CNT" val="3"/>
  <p:tag name="KSO_WM_UNIT_DIAGRAM_DIMENSION_TITLE_CNT" val="1"/>
  <p:tag name="KSO_WM_UNIT_FILL_FORE_SCHEMECOLOR_INDEX" val="6"/>
  <p:tag name="KSO_WM_UNIT_FILL_TYPE" val="1"/>
  <p:tag name="KSO_WM_UNIT_HIGHLIGHT" val="0"/>
  <p:tag name="KSO_WM_UNIT_ID" val="257*r_t*1_2"/>
  <p:tag name="KSO_WM_UNIT_INDEX" val="1_2"/>
  <p:tag name="KSO_WM_UNIT_LAYERLEVEL" val="1_1"/>
  <p:tag name="KSO_WM_UNIT_PRESET_TEXT_INDEX" val="3"/>
  <p:tag name="KSO_WM_UNIT_PRESET_TEXT_LEN" val="5"/>
  <p:tag name="KSO_WM_UNIT_TYPE" val="r_t"/>
  <p:tag name="KSO_WM_UNIT_VALUE" val="22"/>
</p:tagLst>
</file>

<file path=ppt/tags/tag329.xml><?xml version="1.0" encoding="utf-8"?>
<p:tagLst xmlns:p="http://schemas.openxmlformats.org/presentationml/2006/main">
  <p:tag name="AS_UNIQUEID" val="1638"/>
  <p:tag name="KSO_WM_BEAUTIFY_FLAG" val="#wm#"/>
  <p:tag name="KSO_WM_TAG_VERSION" val="1.0"/>
  <p:tag name="KSO_WM_TEMPLATE_CATEGORY" val="diagram"/>
  <p:tag name="KSO_WM_TEMPLATE_INDEX" val="160813"/>
  <p:tag name="KSO_WM_UNIT_ID" val="diagram160813_4*i*19"/>
  <p:tag name="KSO_WM_UNIT_INDEX" val="19"/>
  <p:tag name="KSO_WM_UNIT_TYPE" val="i"/>
</p:tagLst>
</file>

<file path=ppt/tags/tag330.xml><?xml version="1.0" encoding="utf-8"?>
<p:tagLst xmlns:p="http://schemas.openxmlformats.org/presentationml/2006/main">
  <p:tag name="AS_UNIQUEID" val="1639"/>
  <p:tag name="KSO_WM_BEAUTIFY_FLAG" val="#wm#"/>
  <p:tag name="KSO_WM_DIAGRAM_GROUP_CODE" val="r1-1"/>
  <p:tag name="KSO_WM_TAG_VERSION" val="1.0"/>
  <p:tag name="KSO_WM_TEMPLATE_CATEGORY" val="diagram"/>
  <p:tag name="KSO_WM_TEMPLATE_INDEX" val="160813"/>
  <p:tag name="KSO_WM_UNIT_CLEAR" val="1"/>
  <p:tag name="KSO_WM_UNIT_FILL_FORE_SCHEMECOLOR_INDEX" val="5"/>
  <p:tag name="KSO_WM_UNIT_FILL_TYPE" val="1"/>
  <p:tag name="KSO_WM_UNIT_ID" val="257*r_i*1_7"/>
  <p:tag name="KSO_WM_UNIT_INDEX" val="1_7"/>
  <p:tag name="KSO_WM_UNIT_LAYERLEVEL" val="1_1"/>
  <p:tag name="KSO_WM_UNIT_TYPE" val="r_i"/>
</p:tagLst>
</file>

<file path=ppt/tags/tag331.xml><?xml version="1.0" encoding="utf-8"?>
<p:tagLst xmlns:p="http://schemas.openxmlformats.org/presentationml/2006/main">
  <p:tag name="AS_UNIQUEID" val="1640"/>
  <p:tag name="KSO_WM_BEAUTIFY_FLAG" val="#wm#"/>
  <p:tag name="KSO_WM_DIAGRAM_GROUP_CODE" val="r1-1"/>
  <p:tag name="KSO_WM_TAG_VERSION" val="1.0"/>
  <p:tag name="KSO_WM_TEMPLATE_CATEGORY" val="diagram"/>
  <p:tag name="KSO_WM_TEMPLATE_INDEX" val="160813"/>
  <p:tag name="KSO_WM_UNIT_CLEAR" val="1"/>
  <p:tag name="KSO_WM_UNIT_COMPATIBLE" val="0"/>
  <p:tag name="KSO_WM_UNIT_FILL_FORE_SCHEMECOLOR_INDEX" val="5"/>
  <p:tag name="KSO_WM_UNIT_FILL_TYPE" val="1"/>
  <p:tag name="KSO_WM_UNIT_HIGHLIGHT" val="0"/>
  <p:tag name="KSO_WM_UNIT_ID" val="257*r_i*1_8"/>
  <p:tag name="KSO_WM_UNIT_INDEX" val="1_8"/>
  <p:tag name="KSO_WM_UNIT_LAYERLEVEL" val="1_1"/>
  <p:tag name="KSO_WM_UNIT_PRESET_TEXT_INDEX" val="3"/>
  <p:tag name="KSO_WM_UNIT_PRESET_TEXT_LEN" val="17"/>
  <p:tag name="KSO_WM_UNIT_TEXT_FILL_FORE_SCHEMECOLOR_INDEX" val="5"/>
  <p:tag name="KSO_WM_UNIT_TEXT_FILL_TYPE" val="1"/>
  <p:tag name="KSO_WM_UNIT_TYPE" val="r_i"/>
  <p:tag name="KSO_WM_UNIT_VALUE" val="72"/>
</p:tagLst>
</file>

<file path=ppt/tags/tag332.xml><?xml version="1.0" encoding="utf-8"?>
<p:tagLst xmlns:p="http://schemas.openxmlformats.org/presentationml/2006/main">
  <p:tag name="AS_UNIQUEID" val="1641"/>
</p:tagLst>
</file>

<file path=ppt/tags/tag333.xml><?xml version="1.0" encoding="utf-8"?>
<p:tagLst xmlns:p="http://schemas.openxmlformats.org/presentationml/2006/main">
  <p:tag name="AS_UNIQUEID" val="1642"/>
  <p:tag name="KSO_WM_BEAUTIFY_FLAG" val="#wm#"/>
  <p:tag name="KSO_WM_DIAGRAM_GROUP_CODE" val="r1-1"/>
  <p:tag name="KSO_WM_TAG_VERSION" val="1.0"/>
  <p:tag name="KSO_WM_TEMPLATE_CATEGORY" val="diagram"/>
  <p:tag name="KSO_WM_TEMPLATE_INDEX" val="160813"/>
  <p:tag name="KSO_WM_UNIT_CLEAR" val="1"/>
  <p:tag name="KSO_WM_UNIT_FILL_FORE_SCHEMECOLOR_INDEX" val="13"/>
  <p:tag name="KSO_WM_UNIT_FILL_TYPE" val="1"/>
  <p:tag name="KSO_WM_UNIT_ID" val="257*r_i*1_9"/>
  <p:tag name="KSO_WM_UNIT_INDEX" val="1_9"/>
  <p:tag name="KSO_WM_UNIT_LAYERLEVEL" val="1_1"/>
  <p:tag name="KSO_WM_UNIT_TEXT_FILL_FORE_SCHEMECOLOR_INDEX" val="2"/>
  <p:tag name="KSO_WM_UNIT_TEXT_FILL_TYPE" val="1"/>
  <p:tag name="KSO_WM_UNIT_TYPE" val="r_i"/>
</p:tagLst>
</file>

<file path=ppt/tags/tag334.xml><?xml version="1.0" encoding="utf-8"?>
<p:tagLst xmlns:p="http://schemas.openxmlformats.org/presentationml/2006/main">
  <p:tag name="AS_UNIQUEID" val="1643"/>
  <p:tag name="KSO_WM_BEAUTIFY_FLAG" val="#wm#"/>
  <p:tag name="KSO_WM_DIAGRAM_GROUP_CODE" val="r1-1"/>
  <p:tag name="KSO_WM_TAG_VERSION" val="1.0"/>
  <p:tag name="KSO_WM_TEMPLATE_CATEGORY" val="diagram"/>
  <p:tag name="KSO_WM_TEMPLATE_INDEX" val="160813"/>
  <p:tag name="KSO_WM_UNIT_CLEAR" val="1"/>
  <p:tag name="KSO_WM_UNIT_COMPATIBLE" val="0"/>
  <p:tag name="KSO_WM_UNIT_DIAGRAM_CONTRAST_TITLE_CNT" val="3"/>
  <p:tag name="KSO_WM_UNIT_DIAGRAM_DIMENSION_TITLE_CNT" val="1"/>
  <p:tag name="KSO_WM_UNIT_FILL_FORE_SCHEMECOLOR_INDEX" val="6"/>
  <p:tag name="KSO_WM_UNIT_FILL_TYPE" val="1"/>
  <p:tag name="KSO_WM_UNIT_HIGHLIGHT" val="0"/>
  <p:tag name="KSO_WM_UNIT_ID" val="257*r_t*1_3"/>
  <p:tag name="KSO_WM_UNIT_INDEX" val="1_3"/>
  <p:tag name="KSO_WM_UNIT_LAYERLEVEL" val="1_1"/>
  <p:tag name="KSO_WM_UNIT_PRESET_TEXT_INDEX" val="3"/>
  <p:tag name="KSO_WM_UNIT_PRESET_TEXT_LEN" val="5"/>
  <p:tag name="KSO_WM_UNIT_TYPE" val="r_t"/>
  <p:tag name="KSO_WM_UNIT_VALUE" val="22"/>
</p:tagLst>
</file>

<file path=ppt/tags/tag335.xml><?xml version="1.0" encoding="utf-8"?>
<p:tagLst xmlns:p="http://schemas.openxmlformats.org/presentationml/2006/main">
  <p:tag name="AS_UNIQUEID" val="1644"/>
  <p:tag name="KSO_WM_BEAUTIFY_FLAG" val="#wm#"/>
  <p:tag name="KSO_WM_DIAGRAM_GROUP_CODE" val="r1-1"/>
  <p:tag name="KSO_WM_TAG_VERSION" val="1.0"/>
  <p:tag name="KSO_WM_TEMPLATE_CATEGORY" val="diagram"/>
  <p:tag name="KSO_WM_TEMPLATE_INDEX" val="160813"/>
  <p:tag name="KSO_WM_UNIT_CLEAR" val="1"/>
  <p:tag name="KSO_WM_UNIT_COMPATIBLE" val="0"/>
  <p:tag name="KSO_WM_UNIT_DIAGRAM_CONTRAST_TITLE_CNT" val="3"/>
  <p:tag name="KSO_WM_UNIT_DIAGRAM_DIMENSION_TITLE_CNT" val="1"/>
  <p:tag name="KSO_WM_UNIT_HIGHLIGHT" val="0"/>
  <p:tag name="KSO_WM_UNIT_ID" val="257*r_v*1_1"/>
  <p:tag name="KSO_WM_UNIT_INDEX" val="1_1"/>
  <p:tag name="KSO_WM_UNIT_LAYERLEVEL" val="1_1"/>
  <p:tag name="KSO_WM_UNIT_PRESET_TEXT_INDEX" val="3"/>
  <p:tag name="KSO_WM_UNIT_PRESET_TEXT_LEN" val="35"/>
  <p:tag name="KSO_WM_UNIT_TEXT_FILL_FORE_SCHEMECOLOR_INDEX" val="13"/>
  <p:tag name="KSO_WM_UNIT_TEXT_FILL_TYPE" val="1"/>
  <p:tag name="KSO_WM_UNIT_TYPE" val="r_v"/>
  <p:tag name="KSO_WM_UNIT_VALUE" val="44"/>
</p:tagLst>
</file>

<file path=ppt/tags/tag336.xml><?xml version="1.0" encoding="utf-8"?>
<p:tagLst xmlns:p="http://schemas.openxmlformats.org/presentationml/2006/main">
  <p:tag name="AS_UNIQUEID" val="1645"/>
  <p:tag name="KSO_WM_BEAUTIFY_FLAG" val="#wm#"/>
  <p:tag name="KSO_WM_DIAGRAM_GROUP_CODE" val="r1-1"/>
  <p:tag name="KSO_WM_TAG_VERSION" val="1.0"/>
  <p:tag name="KSO_WM_TEMPLATE_CATEGORY" val="diagram"/>
  <p:tag name="KSO_WM_TEMPLATE_INDEX" val="160813"/>
  <p:tag name="KSO_WM_UNIT_CLEAR" val="1"/>
  <p:tag name="KSO_WM_UNIT_COMPATIBLE" val="0"/>
  <p:tag name="KSO_WM_UNIT_DIAGRAM_CONTRAST_TITLE_CNT" val="3"/>
  <p:tag name="KSO_WM_UNIT_DIAGRAM_DIMENSION_TITLE_CNT" val="1"/>
  <p:tag name="KSO_WM_UNIT_HIGHLIGHT" val="0"/>
  <p:tag name="KSO_WM_UNIT_ID" val="257*r_v*1_2"/>
  <p:tag name="KSO_WM_UNIT_INDEX" val="1_2"/>
  <p:tag name="KSO_WM_UNIT_LAYERLEVEL" val="1_1"/>
  <p:tag name="KSO_WM_UNIT_PRESET_TEXT_INDEX" val="3"/>
  <p:tag name="KSO_WM_UNIT_PRESET_TEXT_LEN" val="35"/>
  <p:tag name="KSO_WM_UNIT_TEXT_FILL_FORE_SCHEMECOLOR_INDEX" val="13"/>
  <p:tag name="KSO_WM_UNIT_TEXT_FILL_TYPE" val="1"/>
  <p:tag name="KSO_WM_UNIT_TYPE" val="r_v"/>
  <p:tag name="KSO_WM_UNIT_VALUE" val="44"/>
</p:tagLst>
</file>

<file path=ppt/tags/tag337.xml><?xml version="1.0" encoding="utf-8"?>
<p:tagLst xmlns:p="http://schemas.openxmlformats.org/presentationml/2006/main">
  <p:tag name="AS_UNIQUEID" val="1646"/>
  <p:tag name="KSO_WM_BEAUTIFY_FLAG" val="#wm#"/>
  <p:tag name="KSO_WM_DIAGRAM_GROUP_CODE" val="r1-1"/>
  <p:tag name="KSO_WM_TAG_VERSION" val="1.0"/>
  <p:tag name="KSO_WM_TEMPLATE_CATEGORY" val="diagram"/>
  <p:tag name="KSO_WM_TEMPLATE_INDEX" val="160813"/>
  <p:tag name="KSO_WM_UNIT_CLEAR" val="1"/>
  <p:tag name="KSO_WM_UNIT_COMPATIBLE" val="0"/>
  <p:tag name="KSO_WM_UNIT_DIAGRAM_CONTRAST_TITLE_CNT" val="3"/>
  <p:tag name="KSO_WM_UNIT_DIAGRAM_DIMENSION_TITLE_CNT" val="1"/>
  <p:tag name="KSO_WM_UNIT_HIGHLIGHT" val="0"/>
  <p:tag name="KSO_WM_UNIT_ID" val="257*r_v*1_3"/>
  <p:tag name="KSO_WM_UNIT_INDEX" val="1_3"/>
  <p:tag name="KSO_WM_UNIT_LAYERLEVEL" val="1_1"/>
  <p:tag name="KSO_WM_UNIT_PRESET_TEXT_INDEX" val="3"/>
  <p:tag name="KSO_WM_UNIT_PRESET_TEXT_LEN" val="35"/>
  <p:tag name="KSO_WM_UNIT_TEXT_FILL_FORE_SCHEMECOLOR_INDEX" val="13"/>
  <p:tag name="KSO_WM_UNIT_TEXT_FILL_TYPE" val="1"/>
  <p:tag name="KSO_WM_UNIT_TYPE" val="r_v"/>
  <p:tag name="KSO_WM_UNIT_VALUE" val="44"/>
</p:tagLst>
</file>

<file path=ppt/tags/tag338.xml><?xml version="1.0" encoding="utf-8"?>
<p:tagLst xmlns:p="http://schemas.openxmlformats.org/presentationml/2006/main">
  <p:tag name="AS_UNIQUEID" val="4936"/>
</p:tagLst>
</file>

<file path=ppt/tags/tag339.xml><?xml version="1.0" encoding="utf-8"?>
<p:tagLst xmlns:p="http://schemas.openxmlformats.org/presentationml/2006/main">
  <p:tag name="AS_UNIQUEID" val="4937"/>
</p:tagLst>
</file>

<file path=ppt/tags/tag340.xml><?xml version="1.0" encoding="utf-8"?>
<p:tagLst xmlns:p="http://schemas.openxmlformats.org/presentationml/2006/main">
  <p:tag name="AS_UNIQUEID" val="4938"/>
</p:tagLst>
</file>

<file path=ppt/tags/tag341.xml><?xml version="1.0" encoding="utf-8"?>
<p:tagLst xmlns:p="http://schemas.openxmlformats.org/presentationml/2006/main">
  <p:tag name="AS_UNIQUEID" val="4939"/>
</p:tagLst>
</file>

<file path=ppt/tags/tag342.xml><?xml version="1.0" encoding="utf-8"?>
<p:tagLst xmlns:p="http://schemas.openxmlformats.org/presentationml/2006/main">
  <p:tag name="AS_UNIQUEID" val="4940"/>
</p:tagLst>
</file>

<file path=ppt/tags/tag343.xml><?xml version="1.0" encoding="utf-8"?>
<p:tagLst xmlns:p="http://schemas.openxmlformats.org/presentationml/2006/main">
  <p:tag name="AS_UNIQUEID" val="4941"/>
</p:tagLst>
</file>

<file path=ppt/tags/tag344.xml><?xml version="1.0" encoding="utf-8"?>
<p:tagLst xmlns:p="http://schemas.openxmlformats.org/presentationml/2006/main">
  <p:tag name="AS_UNIQUEID" val="4942"/>
</p:tagLst>
</file>

<file path=ppt/tags/tag345.xml><?xml version="1.0" encoding="utf-8"?>
<p:tagLst xmlns:p="http://schemas.openxmlformats.org/presentationml/2006/main">
  <p:tag name="AS_UNIQUEID" val="4943"/>
</p:tagLst>
</file>

<file path=ppt/tags/tag346.xml><?xml version="1.0" encoding="utf-8"?>
<p:tagLst xmlns:p="http://schemas.openxmlformats.org/presentationml/2006/main">
  <p:tag name="AS_UNIQUEID" val="4944"/>
</p:tagLst>
</file>

<file path=ppt/tags/tag347.xml><?xml version="1.0" encoding="utf-8"?>
<p:tagLst xmlns:p="http://schemas.openxmlformats.org/presentationml/2006/main">
  <p:tag name="AS_UNIQUEID" val="4945"/>
</p:tagLst>
</file>

<file path=ppt/tags/tag348.xml><?xml version="1.0" encoding="utf-8"?>
<p:tagLst xmlns:p="http://schemas.openxmlformats.org/presentationml/2006/main">
  <p:tag name="AS_UNIQUEID" val="4946"/>
</p:tagLst>
</file>

<file path=ppt/tags/tag349.xml><?xml version="1.0" encoding="utf-8"?>
<p:tagLst xmlns:p="http://schemas.openxmlformats.org/presentationml/2006/main">
  <p:tag name="AS_UNIQUEID" val="4947"/>
</p:tagLst>
</file>

<file path=ppt/tags/tag350.xml><?xml version="1.0" encoding="utf-8"?>
<p:tagLst xmlns:p="http://schemas.openxmlformats.org/presentationml/2006/main">
  <p:tag name="AS_UNIQUEID" val="4948"/>
</p:tagLst>
</file>

<file path=ppt/tags/tag351.xml><?xml version="1.0" encoding="utf-8"?>
<p:tagLst xmlns:p="http://schemas.openxmlformats.org/presentationml/2006/main">
  <p:tag name="AS_UNIQUEID" val="4949"/>
</p:tagLst>
</file>

<file path=ppt/tags/tag352.xml><?xml version="1.0" encoding="utf-8"?>
<p:tagLst xmlns:p="http://schemas.openxmlformats.org/presentationml/2006/main">
  <p:tag name="AS_UNIQUEID" val="4950"/>
</p:tagLst>
</file>

<file path=ppt/tags/tag353.xml><?xml version="1.0" encoding="utf-8"?>
<p:tagLst xmlns:p="http://schemas.openxmlformats.org/presentationml/2006/main">
  <p:tag name="AS_UNIQUEID" val="4951"/>
</p:tagLst>
</file>

<file path=ppt/tags/tag354.xml><?xml version="1.0" encoding="utf-8"?>
<p:tagLst xmlns:p="http://schemas.openxmlformats.org/presentationml/2006/main">
  <p:tag name="AS_UNIQUEID" val="4952"/>
</p:tagLst>
</file>

<file path=ppt/tags/tag355.xml><?xml version="1.0" encoding="utf-8"?>
<p:tagLst xmlns:p="http://schemas.openxmlformats.org/presentationml/2006/main">
  <p:tag name="AS_UNIQUEID" val="4953"/>
</p:tagLst>
</file>

<file path=ppt/tags/tag356.xml><?xml version="1.0" encoding="utf-8"?>
<p:tagLst xmlns:p="http://schemas.openxmlformats.org/presentationml/2006/main">
  <p:tag name="AS_UNIQUEID" val="4954"/>
</p:tagLst>
</file>

<file path=ppt/tags/tag357.xml><?xml version="1.0" encoding="utf-8"?>
<p:tagLst xmlns:p="http://schemas.openxmlformats.org/presentationml/2006/main">
  <p:tag name="AS_UNIQUEID" val="4955"/>
</p:tagLst>
</file>

<file path=ppt/tags/tag358.xml><?xml version="1.0" encoding="utf-8"?>
<p:tagLst xmlns:p="http://schemas.openxmlformats.org/presentationml/2006/main">
  <p:tag name="AS_UNIQUEID" val="4956"/>
</p:tagLst>
</file>

<file path=ppt/tags/tag359.xml><?xml version="1.0" encoding="utf-8"?>
<p:tagLst xmlns:p="http://schemas.openxmlformats.org/presentationml/2006/main">
  <p:tag name="AS_UNIQUEID" val="4957"/>
</p:tagLst>
</file>

<file path=ppt/tags/tag360.xml><?xml version="1.0" encoding="utf-8"?>
<p:tagLst xmlns:p="http://schemas.openxmlformats.org/presentationml/2006/main">
  <p:tag name="AS_UNIQUEID" val="4958"/>
</p:tagLst>
</file>

<file path=ppt/tags/tag361.xml><?xml version="1.0" encoding="utf-8"?>
<p:tagLst xmlns:p="http://schemas.openxmlformats.org/presentationml/2006/main">
  <p:tag name="AS_UNIQUEID" val="4959"/>
</p:tagLst>
</file>

<file path=ppt/tags/tag362.xml><?xml version="1.0" encoding="utf-8"?>
<p:tagLst xmlns:p="http://schemas.openxmlformats.org/presentationml/2006/main">
  <p:tag name="AS_UNIQUEID" val="4960"/>
</p:tagLst>
</file>

<file path=ppt/tags/tag363.xml><?xml version="1.0" encoding="utf-8"?>
<p:tagLst xmlns:p="http://schemas.openxmlformats.org/presentationml/2006/main">
  <p:tag name="AS_UNIQUEID" val="4961"/>
</p:tagLst>
</file>

<file path=ppt/tags/tag364.xml><?xml version="1.0" encoding="utf-8"?>
<p:tagLst xmlns:p="http://schemas.openxmlformats.org/presentationml/2006/main">
  <p:tag name="AS_UNIQUEID" val="4962"/>
</p:tagLst>
</file>

<file path=ppt/tags/tag365.xml><?xml version="1.0" encoding="utf-8"?>
<p:tagLst xmlns:p="http://schemas.openxmlformats.org/presentationml/2006/main">
  <p:tag name="AS_UNIQUEID" val="4963"/>
</p:tagLst>
</file>

<file path=ppt/tags/tag366.xml><?xml version="1.0" encoding="utf-8"?>
<p:tagLst xmlns:p="http://schemas.openxmlformats.org/presentationml/2006/main">
  <p:tag name="AS_UNIQUEID" val="4964"/>
</p:tagLst>
</file>

<file path=ppt/tags/tag367.xml><?xml version="1.0" encoding="utf-8"?>
<p:tagLst xmlns:p="http://schemas.openxmlformats.org/presentationml/2006/main">
  <p:tag name="AS_UNIQUEID" val="4965"/>
</p:tagLst>
</file>

<file path=ppt/tags/tag368.xml><?xml version="1.0" encoding="utf-8"?>
<p:tagLst xmlns:p="http://schemas.openxmlformats.org/presentationml/2006/main">
  <p:tag name="AS_UNIQUEID" val="4966"/>
</p:tagLst>
</file>

<file path=ppt/tags/tag369.xml><?xml version="1.0" encoding="utf-8"?>
<p:tagLst xmlns:p="http://schemas.openxmlformats.org/presentationml/2006/main">
  <p:tag name="AS_UNIQUEID" val="4967"/>
</p:tagLst>
</file>

<file path=ppt/tags/tag370.xml><?xml version="1.0" encoding="utf-8"?>
<p:tagLst xmlns:p="http://schemas.openxmlformats.org/presentationml/2006/main">
  <p:tag name="AS_UNIQUEID" val="4968"/>
</p:tagLst>
</file>

<file path=ppt/tags/tag371.xml><?xml version="1.0" encoding="utf-8"?>
<p:tagLst xmlns:p="http://schemas.openxmlformats.org/presentationml/2006/main">
  <p:tag name="AS_UNIQUEID" val="4969"/>
</p:tagLst>
</file>

<file path=ppt/tags/tag372.xml><?xml version="1.0" encoding="utf-8"?>
<p:tagLst xmlns:p="http://schemas.openxmlformats.org/presentationml/2006/main">
  <p:tag name="AS_UNIQUEID" val="4970"/>
</p:tagLst>
</file>

<file path=ppt/tags/tag373.xml><?xml version="1.0" encoding="utf-8"?>
<p:tagLst xmlns:p="http://schemas.openxmlformats.org/presentationml/2006/main">
  <p:tag name="AS_UNIQUEID" val="4971"/>
</p:tagLst>
</file>

<file path=ppt/tags/tag374.xml><?xml version="1.0" encoding="utf-8"?>
<p:tagLst xmlns:p="http://schemas.openxmlformats.org/presentationml/2006/main">
  <p:tag name="AS_UNIQUEID" val="4972"/>
</p:tagLst>
</file>

<file path=ppt/tags/tag375.xml><?xml version="1.0" encoding="utf-8"?>
<p:tagLst xmlns:p="http://schemas.openxmlformats.org/presentationml/2006/main">
  <p:tag name="AS_UNIQUEID" val="4973"/>
</p:tagLst>
</file>

<file path=ppt/tags/tag376.xml><?xml version="1.0" encoding="utf-8"?>
<p:tagLst xmlns:p="http://schemas.openxmlformats.org/presentationml/2006/main">
  <p:tag name="AS_UNIQUEID" val="4974"/>
</p:tagLst>
</file>

<file path=ppt/tags/tag377.xml><?xml version="1.0" encoding="utf-8"?>
<p:tagLst xmlns:p="http://schemas.openxmlformats.org/presentationml/2006/main">
  <p:tag name="AS_UNIQUEID" val="4975"/>
</p:tagLst>
</file>

<file path=ppt/tags/tag378.xml><?xml version="1.0" encoding="utf-8"?>
<p:tagLst xmlns:p="http://schemas.openxmlformats.org/presentationml/2006/main">
  <p:tag name="AS_UNIQUEID" val="4976"/>
</p:tagLst>
</file>

<file path=ppt/tags/tag379.xml><?xml version="1.0" encoding="utf-8"?>
<p:tagLst xmlns:p="http://schemas.openxmlformats.org/presentationml/2006/main">
  <p:tag name="AS_UNIQUEID" val="5082"/>
</p:tagLst>
</file>

<file path=ppt/tags/tag380.xml><?xml version="1.0" encoding="utf-8"?>
<p:tagLst xmlns:p="http://schemas.openxmlformats.org/presentationml/2006/main">
  <p:tag name="AS_UNIQUEID" val="5158"/>
</p:tagLst>
</file>

<file path=ppt/tags/tag381.xml><?xml version="1.0" encoding="utf-8"?>
<p:tagLst xmlns:p="http://schemas.openxmlformats.org/presentationml/2006/main">
  <p:tag name="AS_UNIQUEID" val="5159"/>
</p:tagLst>
</file>

<file path=ppt/tags/tag38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等线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等线"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等线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等线"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174</Paragraphs>
  <Slides>16</Slides>
  <Notes>4</Notes>
  <TotalTime>1</TotalTime>
  <HiddenSlides>0</HiddenSlides>
  <MMClips>0</MMClips>
  <ScaleCrop>0</ScaleCrop>
  <HeadingPairs>
    <vt:vector baseType="variant" size="6">
      <vt:variant>
        <vt:lpstr>Fonts used</vt:lpstr>
      </vt:variant>
      <vt:variant>
        <vt:i4>20</vt:i4>
      </vt:variant>
      <vt:variant>
        <vt:lpstr>Theme</vt:lpstr>
      </vt:variant>
      <vt:variant>
        <vt:i4>1</vt:i4>
      </vt:variant>
      <vt:variant>
        <vt:lpstr>Slide Titles</vt:lpstr>
      </vt:variant>
      <vt:variant>
        <vt:i4>16</vt:i4>
      </vt:variant>
    </vt:vector>
  </HeadingPairs>
  <TitlesOfParts>
    <vt:vector baseType="lpstr" size="37">
      <vt:lpstr>Arial</vt:lpstr>
      <vt:lpstr>Calibri</vt:lpstr>
      <vt:lpstr>等线 Light</vt:lpstr>
      <vt:lpstr>等线</vt:lpstr>
      <vt:lpstr>FZZiLiuSongS</vt:lpstr>
      <vt:lpstr>Slideqiuhong</vt:lpstr>
      <vt:lpstr>FZRunYuYuanSongS</vt:lpstr>
      <vt:lpstr>FZHanWenZhengKaiS</vt:lpstr>
      <vt:lpstr>楷体</vt:lpstr>
      <vt:lpstr>Times New Roman</vt:lpstr>
      <vt:lpstr>宋体</vt:lpstr>
      <vt:lpstr>ZiKuTangQingKaiS</vt:lpstr>
      <vt:lpstr>FZFengYaKaiSongS</vt:lpstr>
      <vt:lpstr>微软雅黑</vt:lpstr>
      <vt:lpstr>华文楷体</vt:lpstr>
      <vt:lpstr>FZQiGongXingKaiS</vt:lpstr>
      <vt:lpstr>思源黑体 CN Light</vt:lpstr>
      <vt:lpstr>思源黑体 CN Normal</vt:lpstr>
      <vt:lpstr>汉仪行者笔记简</vt:lpstr>
      <vt:lpstr>汉仪大黑简</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2024-08-31T05:02:21.064</cp:lastPrinted>
  <dcterms:created xsi:type="dcterms:W3CDTF">2024-08-30T21:02:21Z</dcterms:created>
  <dcterms:modified xsi:type="dcterms:W3CDTF">2024-08-30T21:02:23Z</dcterms:modified>
</cp:coreProperties>
</file>