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1DE87-B37F-46E7-8686-0CEC2B2DF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0CF6B-55B6-462F-8306-18248D482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4A798-8DD4-4312-BF81-45EA3BC9D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4EF0B-16B6-41BB-B4DA-D767244BA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B8EA26-9D10-4E3D-B422-C7801075C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CF3269-E400-4494-866C-6D35569C9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469322-B6BD-4ACB-9BA9-E2BB0848F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44E69-2F62-40B9-A022-E86C27982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F5AF7-2B2A-4395-AA36-778C86680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C5BC9-0ECC-4054-B95F-12384ED8D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0753F-07EF-402E-A50C-A1594AFEA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02111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2023-2028年保健茶市场发展现状调查及供需格局分析预测报告大纲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保健茶市场概述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2023-2028年保健茶市场供需分析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保健茶市场竞争格局分析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2023-2028年保健茶市场发展趋势预测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随着人们健康意识的提高，保健茶市场逐渐受到关注。本报告旨在全面了解2023-2028年保健茶市场的发展现状，分析供需格局，为相关企业和投资者提供决策依据。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保健茶市场的快速发展，不仅满足了消费者对健康的需求，还带动了茶叶产业的发展。因此，对保健茶市场进行深入调查和预测具有重要意义。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本报告旨在分析保健茶市场的现状、发展趋势、竞争格局、供需状况等方面，为相关企业和投资者提供决策支持。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本报告的研究范围主要集中在2023-2028年保健茶市场的发展趋势，包括市场规模、消费者需求、产品创新等方面。同时，本报告还将对国内外主要保健茶品牌进行对比分析，以揭示市场竞争格局和发展机遇。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保健茶市场概述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74" r="143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保健茶是指具有特定保健功能的茶叶，通常含有天然草本植物成分，具有改善人体健康、预防疾病的作用。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保健茶定义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根据不同的保健功能，保健茶可以分为多种类型，如降脂茶、减肥茶、养颜茶、安神茶等。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保健茶分类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保健茶定义与分类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快速发展期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近年来，随着生活水平的提高和健康意识的增强，保健茶市场呈现出快速增长的态势。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目前，保健茶市场竞争激烈，品牌众多，市场集中度逐渐提高。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起源与兴起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保健茶起源于中国传统的中草药文化，随着人们对健康的关注度不断提高，保健茶逐渐受到市场的青睐。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保健茶行业发展历程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全球保健茶市场规模不断扩大，预计未来几年将继续保持增长态势。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中国是全球最大的茶叶生产国和消费国，保健茶在中国市场也拥有庞大的消费群体，市场规模不断扩大。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市场增长动力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保健茶市场的增长动力主要来源于消费者对健康生活的追求、茶叶产区的扩大、品牌营销的推广以及新产品的不断涌现。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保健茶行业市场规模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2023-2028年保健茶市场供需分析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保健茶需求分析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消费者在选择保健茶时，更倾向于选择品牌知名度高、口碑好的产品，同时也会参考亲朋好友的推荐。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随着人们对健康生活的追求，保健茶的消费需求逐年增长，消费者对保健茶的功效、口感、品质等方面有更高的要求。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保健茶的消费群体以中老年人和注重健康的人群为主，但近年来年轻人对保健茶的接受度也在逐渐提高。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目前保健茶市场的生产能力相对稳定，但随着需求的增长，生产厂家需要加大投入，提高产能。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保健茶的生产成本包括原材料、人工、设备等多个方面，随着成本的增加，生产厂家的利润空间受到压缩。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保健茶的质量是消费者关注的重点，生产厂家需要加强质量监管，确保产品质量符合国家标准和消费者需求。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保健茶供给分析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供需关系的变化会影响保健茶的价格波动，消费者和生产厂家需要关注市场动态，以做出正确的决策。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根据当前市场供需状况和未来发展趋势，预测未来几年保健茶市场的供需格局和价格走势。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市场供需状况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目前保健茶市场供需基本平衡，但随着需求的增长，供给可能会出现紧张状况。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保健茶供需平衡分析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保健茶市场竞争格局分析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企业A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创新能力较强，推出多款新品，获得市场认可。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企业B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企业C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企业D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营销策略灵活，线上线下渠道拓展迅速。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市场份额占比最大，产品线丰富，品牌知名度高。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注重品质和口碑，市场份额稳步增长。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主要竞争企业分析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保健茶行业集中度分析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保健茶行业集中度较高，市场份额主要集中在几家大型企业中。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随着市场竞争加剧，中小型企业面临较大压力，行业整合趋势明显。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大型企业通过技术创新、品牌建设和渠道拓展等手段巩固市场地位。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保健茶具有天然、健康的特点，符合消费者对健康生活的追求。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国内茶叶资源丰富，为保健茶产业发展提供了有力保障。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保健茶行业SWOT分析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https://d.book118.com/627102111036006033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2024-09-06T13:22:15.165</cp:lastPrinted>
  <dcterms:created xsi:type="dcterms:W3CDTF">2024-09-06T05:22:15Z</dcterms:created>
  <dcterms:modified xsi:type="dcterms:W3CDTF">2024-09-06T05:22:17Z</dcterms:modified>
</cp:coreProperties>
</file>