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7CA3BA-A73F-41C2-8700-49FBDF276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3E440-0C41-41EC-A47C-8FEBBEEF2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6E3302-80B9-40D3-B184-0C143244C4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5AC1BE-6CDF-4AA4-8B1D-B52AB4A91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2F0409-BC4F-4C7D-817B-3B2B275812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43D20F-549A-4CB6-858D-5B6AF37855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B1C6D7-953D-4695-B552-6D7A32D94E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D81B7D-D8C6-4ECC-8279-649DE44E4C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2A4DA7-589F-4CA8-9044-9C3E336B56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4D0E4F-97E7-49C8-A099-16EF7FA95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670EC9-6A24-48AD-9190-F066B2C55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03052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中国油画行业竞争力分析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中国油画行业发展现状概述
 中国油画行业竞争力要素分析
 中国油画行业竞争力优势与劣势
 中国油画行业竞争态势分析
 中国油画行业竞争策略分析
 中国油画行业竞争格局展望
 中国油画行业竞争力提升建议
 中国油画行业未来发展趋势研判</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中国油画行业发展现状概述</a:t>
            </a:r>
          </a:p>
        </p:txBody>
      </p:sp>
      <p:sp>
        <p:nvSpPr>
          <p:cNvPr id="3" name="Subtitle 2"/>
          <p:cNvSpPr>
            <a:spLocks noGrp="1"/>
          </p:cNvSpPr>
          <p:nvPr>
            <p:ph type="subTitle" idx="1"/>
          </p:nvPr>
        </p:nvSpPr>
        <p:spPr/>
        <p:txBody>
          <a:bodyPr/>
          <a:lstStyle/>
          <a:p>
            <a:r>
              <a:t>中国油画行业竞争力分析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中国油画行业发展现状概述</a:t>
            </a:r>
          </a:p>
        </p:txBody>
      </p:sp>
      <p:sp>
        <p:nvSpPr>
          <p:cNvPr id="3" name="Text Placeholder 2"/>
          <p:cNvSpPr>
            <a:spLocks noGrp="1"/>
          </p:cNvSpPr>
          <p:nvPr>
            <p:ph type="body" idx="1"/>
          </p:nvPr>
        </p:nvSpPr>
        <p:spPr/>
        <p:txBody>
          <a:bodyPr/>
          <a:lstStyle/>
          <a:p>
            <a:r>
              <a:t>油画行业整体规模与增长趋势：</a:t>
            </a:r>
          </a:p>
        </p:txBody>
      </p:sp>
      <p:sp>
        <p:nvSpPr>
          <p:cNvPr id="4" name="Content Placeholder 3"/>
          <p:cNvSpPr>
            <a:spLocks noGrp="1"/>
          </p:cNvSpPr>
          <p:nvPr>
            <p:ph sz="half" idx="2"/>
          </p:nvPr>
        </p:nvSpPr>
        <p:spPr/>
        <p:txBody>
          <a:bodyPr/>
          <a:lstStyle/>
          <a:p>
            <a:r>
              <a:t>1. 中国油画行业近年来保持稳定增长，2023年市场规模预计达到800亿元人民币，同比增长10%。</a:t>
            </a:r>
          </a:p>
          <a:p>
            <a:r>
              <a:t>2. 油画行业区域发展不平衡，经济发达地区如广东、浙江、江苏等省份市场份额较大，而中西部地区市场发展相对缓慢。</a:t>
            </a:r>
          </a:p>
          <a:p>
            <a:r>
              <a:t>3. 油画行业竞争格局相对集中，头部企业占据较大市场份额，行业集中度较高。</a:t>
            </a:r>
          </a:p>
        </p:txBody>
      </p:sp>
      <p:sp>
        <p:nvSpPr>
          <p:cNvPr id="5" name="Text Placeholder 4"/>
          <p:cNvSpPr>
            <a:spLocks noGrp="1"/>
          </p:cNvSpPr>
          <p:nvPr>
            <p:ph type="body" idx="3"/>
          </p:nvPr>
        </p:nvSpPr>
        <p:spPr/>
        <p:txBody>
          <a:bodyPr/>
          <a:lstStyle/>
          <a:p>
            <a:r>
              <a:t>油画行业市场需求分析：</a:t>
            </a:r>
          </a:p>
        </p:txBody>
      </p:sp>
      <p:sp>
        <p:nvSpPr>
          <p:cNvPr id="6" name="Content Placeholder 5"/>
          <p:cNvSpPr>
            <a:spLocks noGrp="1"/>
          </p:cNvSpPr>
          <p:nvPr>
            <p:ph sz="half" idx="4"/>
          </p:nvPr>
        </p:nvSpPr>
        <p:spPr/>
        <p:txBody>
          <a:bodyPr/>
          <a:lstStyle/>
          <a:p>
            <a:r>
              <a:t>1. 国内对油画的需求主要来自个人收藏、艺术品投资、室内装饰和公共场所装饰等领域。</a:t>
            </a:r>
          </a:p>
          <a:p>
            <a:r>
              <a:t>2. 个人收藏是油画需求的主要驱动力，随着居民收入水平的提高和艺术品投资意识的增强，个人收藏需求不断增长。</a:t>
            </a:r>
          </a:p>
          <a:p>
            <a:r>
              <a:t>3. 艺术品投资需求也对油画市场产生了一定的影响，一些投资者将油画作为一种投资工具，以期获得较高的投资回报。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中国油画行业发展现状概述</a:t>
            </a:r>
          </a:p>
        </p:txBody>
      </p:sp>
      <p:sp>
        <p:nvSpPr>
          <p:cNvPr id="3" name="Text Placeholder 2"/>
          <p:cNvSpPr>
            <a:spLocks noGrp="1"/>
          </p:cNvSpPr>
          <p:nvPr>
            <p:ph type="body" idx="1"/>
          </p:nvPr>
        </p:nvSpPr>
        <p:spPr/>
        <p:txBody>
          <a:bodyPr/>
          <a:lstStyle/>
          <a:p>
            <a:r>
              <a:t>油画行业产业链分析：</a:t>
            </a:r>
          </a:p>
        </p:txBody>
      </p:sp>
      <p:sp>
        <p:nvSpPr>
          <p:cNvPr id="4" name="Content Placeholder 3"/>
          <p:cNvSpPr>
            <a:spLocks noGrp="1"/>
          </p:cNvSpPr>
          <p:nvPr>
            <p:ph sz="half" idx="2"/>
          </p:nvPr>
        </p:nvSpPr>
        <p:spPr/>
        <p:txBody>
          <a:bodyPr/>
          <a:lstStyle/>
          <a:p>
            <a:r>
              <a:t>1. 中国油画产业链主要包括油画创作、油画装裱、油画销售和油画收藏等环节。</a:t>
            </a:r>
          </a:p>
          <a:p>
            <a:r>
              <a:t>2. 油画创作环节主要由油画家进行，油画家根据自己的创作理念和艺术风格创作出油画作品。</a:t>
            </a:r>
          </a:p>
          <a:p>
            <a:r>
              <a:t>3. 油画装裱环节主要是对油画作品进行装裱，以保护油画作品并使其更具观赏性。</a:t>
            </a:r>
          </a:p>
        </p:txBody>
      </p:sp>
      <p:sp>
        <p:nvSpPr>
          <p:cNvPr id="5" name="Text Placeholder 4"/>
          <p:cNvSpPr>
            <a:spLocks noGrp="1"/>
          </p:cNvSpPr>
          <p:nvPr>
            <p:ph type="body" idx="3"/>
          </p:nvPr>
        </p:nvSpPr>
        <p:spPr/>
        <p:txBody>
          <a:bodyPr/>
          <a:lstStyle/>
          <a:p>
            <a:r>
              <a:t>油画行业竞争格局的分析：</a:t>
            </a:r>
          </a:p>
        </p:txBody>
      </p:sp>
      <p:sp>
        <p:nvSpPr>
          <p:cNvPr id="6" name="Content Placeholder 5"/>
          <p:cNvSpPr>
            <a:spLocks noGrp="1"/>
          </p:cNvSpPr>
          <p:nvPr>
            <p:ph sz="half" idx="4"/>
          </p:nvPr>
        </p:nvSpPr>
        <p:spPr/>
        <p:txBody>
          <a:bodyPr/>
          <a:lstStyle/>
          <a:p>
            <a:r>
              <a:t>1. 中国油画行业竞争格局相对集中，头部企业占据较大市场份额，行业集中度较高。</a:t>
            </a:r>
          </a:p>
          <a:p>
            <a:r>
              <a:t>2. 头部企业主要包括中国油画院、中央美术学院、中国美术学院等单位，这些单位拥有强大的创作实力和丰富的油画藏品。</a:t>
            </a:r>
          </a:p>
          <a:p>
            <a:r>
              <a:t>3. 中小油画企业数量众多，但市场份额较小，竞争力相对较弱。</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中国油画行业发展现状概述</a:t>
            </a:r>
          </a:p>
        </p:txBody>
      </p:sp>
      <p:sp>
        <p:nvSpPr>
          <p:cNvPr id="3" name="Text Placeholder 2"/>
          <p:cNvSpPr>
            <a:spLocks noGrp="1"/>
          </p:cNvSpPr>
          <p:nvPr>
            <p:ph type="body" idx="1"/>
          </p:nvPr>
        </p:nvSpPr>
        <p:spPr/>
        <p:txBody>
          <a:bodyPr/>
          <a:lstStyle/>
          <a:p>
            <a:r>
              <a:t>油画行业发展面临的挑战：</a:t>
            </a:r>
          </a:p>
        </p:txBody>
      </p:sp>
      <p:sp>
        <p:nvSpPr>
          <p:cNvPr id="4" name="Content Placeholder 3"/>
          <p:cNvSpPr>
            <a:spLocks noGrp="1"/>
          </p:cNvSpPr>
          <p:nvPr>
            <p:ph sz="half" idx="2"/>
          </p:nvPr>
        </p:nvSpPr>
        <p:spPr/>
        <p:txBody>
          <a:bodyPr/>
          <a:lstStyle/>
          <a:p>
            <a:r>
              <a:t>1. 油画行业发展面临着人才短缺、创作成本高、市场需求不稳定等挑战。</a:t>
            </a:r>
          </a:p>
          <a:p>
            <a:r>
              <a:t>2. 油画创作需要较高的艺术素养和专业技能，油画人才培养周期较长，导致行业人才短缺。</a:t>
            </a:r>
          </a:p>
          <a:p>
            <a:r>
              <a:t>3. 油画创作成本较高，包括颜料、画布、画框等材料成本以及创作时间成本等，这使得油画作品的价格相对较高。</a:t>
            </a:r>
          </a:p>
        </p:txBody>
      </p:sp>
      <p:sp>
        <p:nvSpPr>
          <p:cNvPr id="5" name="Text Placeholder 4"/>
          <p:cNvSpPr>
            <a:spLocks noGrp="1"/>
          </p:cNvSpPr>
          <p:nvPr>
            <p:ph type="body" idx="3"/>
          </p:nvPr>
        </p:nvSpPr>
        <p:spPr/>
        <p:txBody>
          <a:bodyPr/>
          <a:lstStyle/>
          <a:p>
            <a:r>
              <a:t>油画行业发展趋势：</a:t>
            </a:r>
          </a:p>
        </p:txBody>
      </p:sp>
      <p:sp>
        <p:nvSpPr>
          <p:cNvPr id="6" name="Content Placeholder 5"/>
          <p:cNvSpPr>
            <a:spLocks noGrp="1"/>
          </p:cNvSpPr>
          <p:nvPr>
            <p:ph sz="half" idx="4"/>
          </p:nvPr>
        </p:nvSpPr>
        <p:spPr/>
        <p:txBody>
          <a:bodyPr/>
          <a:lstStyle/>
          <a:p>
            <a:r>
              <a:t>1. 油画行业发展呈现出数字化、国际化和多元化等趋势。</a:t>
            </a:r>
          </a:p>
          <a:p>
            <a:r>
              <a:t>2. 数字化趋势是指油画创作、销售和收藏等环节逐渐向数字化转型，例如，油画作品可以以数字形式进行创作、销售和收藏。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中国油画行业竞争力要素分析</a:t>
            </a:r>
          </a:p>
        </p:txBody>
      </p:sp>
      <p:sp>
        <p:nvSpPr>
          <p:cNvPr id="3" name="Subtitle 2"/>
          <p:cNvSpPr>
            <a:spLocks noGrp="1"/>
          </p:cNvSpPr>
          <p:nvPr>
            <p:ph type="subTitle" idx="1"/>
          </p:nvPr>
        </p:nvSpPr>
        <p:spPr/>
        <p:txBody>
          <a:bodyPr/>
          <a:lstStyle/>
          <a:p>
            <a:r>
              <a:t>中国油画行业竞争力分析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中国油画行业竞争力要素分析</a:t>
            </a:r>
          </a:p>
        </p:txBody>
      </p:sp>
      <p:sp>
        <p:nvSpPr>
          <p:cNvPr id="3" name="Text Placeholder 2"/>
          <p:cNvSpPr>
            <a:spLocks noGrp="1"/>
          </p:cNvSpPr>
          <p:nvPr>
            <p:ph type="body" idx="1"/>
          </p:nvPr>
        </p:nvSpPr>
        <p:spPr/>
        <p:txBody>
          <a:bodyPr/>
          <a:lstStyle/>
          <a:p>
            <a:r>
              <a:t>油画创作能力与水平</a:t>
            </a:r>
          </a:p>
        </p:txBody>
      </p:sp>
      <p:sp>
        <p:nvSpPr>
          <p:cNvPr id="4" name="Content Placeholder 3"/>
          <p:cNvSpPr>
            <a:spLocks noGrp="1"/>
          </p:cNvSpPr>
          <p:nvPr>
            <p:ph sz="half" idx="2"/>
          </p:nvPr>
        </p:nvSpPr>
        <p:spPr/>
        <p:txBody>
          <a:bodyPr/>
          <a:lstStyle/>
          <a:p>
            <a:r>
              <a:t>1. 中国油画创作在思想内容上体现着鲜明的时代特色和民族特色，注重对现实生活的深入观照和对精神世界深层次的探索，反映了中国人民的思想感情和精神风貌。</a:t>
            </a:r>
          </a:p>
          <a:p>
            <a:r>
              <a:t>2. 中国油画创作在艺术表现上继承和发扬了中国传统绘画的精髓，注重笔墨的运用和诗意的表达，形成了具有鲜明民族特色的艺术风格。</a:t>
            </a:r>
          </a:p>
          <a:p>
            <a:r>
              <a:t>3. 中国油画创作涌现出了一大批具有国际影响力的艺术家，他们的作品在国际画坛上享有盛誉，对世界油画艺术的发展产生了积极的影响。</a:t>
            </a:r>
          </a:p>
        </p:txBody>
      </p:sp>
      <p:sp>
        <p:nvSpPr>
          <p:cNvPr id="5" name="Text Placeholder 4"/>
          <p:cNvSpPr>
            <a:spLocks noGrp="1"/>
          </p:cNvSpPr>
          <p:nvPr>
            <p:ph type="body" idx="3"/>
          </p:nvPr>
        </p:nvSpPr>
        <p:spPr/>
        <p:txBody>
          <a:bodyPr/>
          <a:lstStyle/>
          <a:p>
            <a:r>
              <a:t>油画产业发展水平</a:t>
            </a:r>
          </a:p>
        </p:txBody>
      </p:sp>
      <p:sp>
        <p:nvSpPr>
          <p:cNvPr id="6" name="Content Placeholder 5"/>
          <p:cNvSpPr>
            <a:spLocks noGrp="1"/>
          </p:cNvSpPr>
          <p:nvPr>
            <p:ph sz="half" idx="4"/>
          </p:nvPr>
        </p:nvSpPr>
        <p:spPr/>
        <p:txBody>
          <a:bodyPr/>
          <a:lstStyle/>
          <a:p>
            <a:r>
              <a:t>1. 中国油画产业经过多年的发展已经形成了一定的规模，产业链基本完备，产业配套设施齐全，能够满足油画生产和流通的需要。</a:t>
            </a:r>
          </a:p>
          <a:p>
            <a:r>
              <a:t>2. 中国油画产业的地域分布较为集中，主要集中在北京、上海、广州等大城市，以及四川、江苏等省份，这些地区拥有丰富的油画创作资源和市场资源。</a:t>
            </a:r>
          </a:p>
          <a:p>
            <a:r>
              <a:t>3. 中国油画产业发展还存在一些问题，如产业集中度不高、企业规模较小、市场秩序不规范等，亟需政府和行业协会的引导和规范。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中国油画行业竞争力要素分析</a:t>
            </a:r>
          </a:p>
        </p:txBody>
      </p:sp>
      <p:sp>
        <p:nvSpPr>
          <p:cNvPr id="3" name="Content Placeholder 2"/>
          <p:cNvSpPr>
            <a:spLocks noGrp="1"/>
          </p:cNvSpPr>
          <p:nvPr>
            <p:ph sz="half" idx="2"/>
          </p:nvPr>
        </p:nvSpPr>
        <p:spPr/>
        <p:txBody>
          <a:bodyPr/>
          <a:lstStyle/>
          <a:p>
            <a:r>
              <a:t>1. 中国油画市场规模逐年扩大，2022年中国油画市场规模达到2000亿元，预计未来几年仍将保持稳步增长态势。</a:t>
            </a:r>
          </a:p>
          <a:p>
            <a:r>
              <a:t>2. 中国油画市场潜力巨大，随着中国经济的持续发展和人民生活水平的不断提高，对油画的需求将不断增加，市场空间广阔。</a:t>
            </a:r>
          </a:p>
          <a:p>
            <a:r>
              <a:t>3. 中国油画市场竞争日益激烈，国内外油画品牌争相进入中国市场，市场份额争夺战愈演愈烈。</a:t>
            </a:r>
          </a:p>
        </p:txBody>
      </p:sp>
      <p:sp>
        <p:nvSpPr>
          <p:cNvPr id="4" name="Text Placeholder 3"/>
          <p:cNvSpPr>
            <a:spLocks noGrp="1"/>
          </p:cNvSpPr>
          <p:nvPr>
            <p:ph type="body" idx="3"/>
          </p:nvPr>
        </p:nvSpPr>
        <p:spPr/>
        <p:txBody>
          <a:bodyPr/>
          <a:lstStyle/>
          <a:p>
            <a:r>
              <a:t>油画人才培养与教育</a:t>
            </a:r>
          </a:p>
        </p:txBody>
      </p:sp>
      <p:sp>
        <p:nvSpPr>
          <p:cNvPr id="5" name="Content Placeholder 4"/>
          <p:cNvSpPr>
            <a:spLocks noGrp="1"/>
          </p:cNvSpPr>
          <p:nvPr>
            <p:ph sz="half" idx="4"/>
          </p:nvPr>
        </p:nvSpPr>
        <p:spPr/>
        <p:txBody>
          <a:bodyPr/>
          <a:lstStyle/>
          <a:p>
            <a:r>
              <a:t>1. 中国油画人才培养体系比较健全，拥有多所培养油画艺术人才的院校和机构，如中央美术学院、中国美术学院、四川美术学院等。</a:t>
            </a:r>
          </a:p>
          <a:p>
            <a:r>
              <a:t>2. 中国油画教育质量不断提高，涌现出了一大批优秀的油画家和艺术教育家，为中国油画事业的发展做出了积极的贡献。</a:t>
            </a:r>
          </a:p>
          <a:p>
            <a:r>
              <a:t>3. 中国油画教育还存在一些问题，如教学内容陈旧、教学方法落后、师资力量不均衡等，亟需改革和创新。</a:t>
            </a:r>
          </a:p>
        </p:txBody>
      </p:sp>
      <p:sp>
        <p:nvSpPr>
          <p:cNvPr id="6" name="Text Placeholder 5"/>
          <p:cNvSpPr>
            <a:spLocks noGrp="1"/>
          </p:cNvSpPr>
          <p:nvPr>
            <p:ph type="body" idx="1"/>
          </p:nvPr>
        </p:nvSpPr>
        <p:spPr/>
        <p:txBody>
          <a:bodyPr/>
          <a:lstStyle/>
          <a:p>
            <a:r>
              <a:t>油画市场规模与潜力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中国油画行业竞争力要素分析</a:t>
            </a:r>
          </a:p>
        </p:txBody>
      </p:sp>
      <p:sp>
        <p:nvSpPr>
          <p:cNvPr id="3" name="Content Placeholder 2"/>
          <p:cNvSpPr>
            <a:spLocks noGrp="1"/>
          </p:cNvSpPr>
          <p:nvPr>
            <p:ph sz="half" idx="2"/>
          </p:nvPr>
        </p:nvSpPr>
        <p:spPr/>
        <p:txBody>
          <a:bodyPr/>
          <a:lstStyle/>
          <a:p>
            <a:r>
              <a:t>1. 中国油画与世界各国油画艺术交流密切，每年都有大量中国油画作品参加国际展览，中国油画家也经常参加国际艺术活动。</a:t>
            </a:r>
          </a:p>
          <a:p>
            <a:r>
              <a:t>2. 中国油画在国际上享有较高的声誉，受到各国油画艺术家的广泛赞誉。</a:t>
            </a:r>
          </a:p>
          <a:p>
            <a:r>
              <a:t>3. 中国油画与世界其他国家油画艺术之间的交流与合作还有很大的潜力，需要进一步加强和深化。</a:t>
            </a:r>
          </a:p>
        </p:txBody>
      </p:sp>
      <p:sp>
        <p:nvSpPr>
          <p:cNvPr id="4" name="Text Placeholder 3"/>
          <p:cNvSpPr>
            <a:spLocks noGrp="1"/>
          </p:cNvSpPr>
          <p:nvPr>
            <p:ph type="body" idx="3"/>
          </p:nvPr>
        </p:nvSpPr>
        <p:spPr/>
        <p:txBody>
          <a:bodyPr/>
          <a:lstStyle/>
          <a:p>
            <a:r>
              <a:t>油画行业政策与法规</a:t>
            </a:r>
          </a:p>
        </p:txBody>
      </p:sp>
      <p:sp>
        <p:nvSpPr>
          <p:cNvPr id="5" name="Content Placeholder 4"/>
          <p:cNvSpPr>
            <a:spLocks noGrp="1"/>
          </p:cNvSpPr>
          <p:nvPr>
            <p:ph sz="half" idx="4"/>
          </p:nvPr>
        </p:nvSpPr>
        <p:spPr/>
        <p:txBody>
          <a:bodyPr/>
          <a:lstStyle/>
          <a:p>
            <a:r>
              <a:t>1. 中国政府高度重视油画艺术的发展，制定了一系列政策和法规来扶持和促进油画行业的发展。</a:t>
            </a:r>
          </a:p>
          <a:p>
            <a:r>
              <a:t>2. 这些政策和法规包括《中华人民共和国著作权法》、《中华人民共和国文物保护法》、《中华人民共和国文化遗产保护法》等。</a:t>
            </a:r>
          </a:p>
          <a:p>
            <a:r>
              <a:t>3. 这些政策和法规对油画创作、油画产业发展、油画市场监管等方面都做出了明确的规定，为油画行业的发展提供了法律保障。</a:t>
            </a:r>
          </a:p>
        </p:txBody>
      </p:sp>
      <p:sp>
        <p:nvSpPr>
          <p:cNvPr id="6" name="Text Placeholder 5"/>
          <p:cNvSpPr>
            <a:spLocks noGrp="1"/>
          </p:cNvSpPr>
          <p:nvPr>
            <p:ph type="body" idx="1"/>
          </p:nvPr>
        </p:nvSpPr>
        <p:spPr/>
        <p:txBody>
          <a:bodyPr/>
          <a:lstStyle/>
          <a:p>
            <a:r>
              <a:t>油画对外交流与合作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中国油画行业竞争力优势与劣势</a:t>
            </a:r>
          </a:p>
        </p:txBody>
      </p:sp>
      <p:sp>
        <p:nvSpPr>
          <p:cNvPr id="3" name="Subtitle 2"/>
          <p:cNvSpPr>
            <a:spLocks noGrp="1"/>
          </p:cNvSpPr>
          <p:nvPr>
            <p:ph type="subTitle" idx="1"/>
          </p:nvPr>
        </p:nvSpPr>
        <p:spPr/>
        <p:txBody>
          <a:bodyPr/>
          <a:lstStyle/>
          <a:p>
            <a:r>
              <a:t>中国油画行业竞争力分析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中国油画行业竞争力优势与劣势</a:t>
            </a:r>
          </a:p>
        </p:txBody>
      </p:sp>
      <p:sp>
        <p:nvSpPr>
          <p:cNvPr id="3" name="Text Placeholder 2"/>
          <p:cNvSpPr>
            <a:spLocks noGrp="1"/>
          </p:cNvSpPr>
          <p:nvPr>
            <p:ph type="body" idx="1"/>
          </p:nvPr>
        </p:nvSpPr>
        <p:spPr/>
        <p:txBody>
          <a:bodyPr/>
          <a:lstStyle/>
          <a:p>
            <a:r>
              <a:t>中国油画行业竞争优势</a:t>
            </a:r>
          </a:p>
        </p:txBody>
      </p:sp>
      <p:sp>
        <p:nvSpPr>
          <p:cNvPr id="4" name="Content Placeholder 3"/>
          <p:cNvSpPr>
            <a:spLocks noGrp="1"/>
          </p:cNvSpPr>
          <p:nvPr>
            <p:ph sz="half" idx="2"/>
          </p:nvPr>
        </p:nvSpPr>
        <p:spPr/>
        <p:txBody>
          <a:bodyPr/>
          <a:lstStyle/>
          <a:p>
            <a:r>
              <a:t>1. 丰富的人才储备：中国拥有庞大的艺术家群体，其中不乏优秀油画家。这些艺术家具有深厚的艺术功底和丰富的创作经验，为中国油画行业的发展提供了坚实的人才基础。</a:t>
            </a:r>
          </a:p>
          <a:p>
            <a:r>
              <a:t>2. 悠久的历史文化底蕴：中国拥有悠久的历史文化，为油画创作提供了丰富的素材和灵感来源。中国传统的绘画艺术，如国画、书法等，对油画创作也产生了深远的影响，为中国油画的发展注入了一股独特而丰富的养分。</a:t>
            </a:r>
          </a:p>
          <a:p>
            <a:r>
              <a:t>3. 政府的大力支持：中国政府高度重视油画艺术的发展，近年来出台了一系列政策措施来支持和鼓励油画创作。这些政策措施为油画行业的健康发展提供了良好的政策环境。</a:t>
            </a:r>
          </a:p>
        </p:txBody>
      </p:sp>
      <p:sp>
        <p:nvSpPr>
          <p:cNvPr id="5" name="Text Placeholder 4"/>
          <p:cNvSpPr>
            <a:spLocks noGrp="1"/>
          </p:cNvSpPr>
          <p:nvPr>
            <p:ph type="body" idx="3"/>
          </p:nvPr>
        </p:nvSpPr>
        <p:spPr/>
        <p:txBody>
          <a:bodyPr/>
          <a:lstStyle/>
          <a:p>
            <a:r>
              <a:t>中国油画行业竞争劣势</a:t>
            </a:r>
          </a:p>
        </p:txBody>
      </p:sp>
      <p:sp>
        <p:nvSpPr>
          <p:cNvPr id="6" name="Content Placeholder 5"/>
          <p:cNvSpPr>
            <a:spLocks noGrp="1"/>
          </p:cNvSpPr>
          <p:nvPr>
            <p:ph sz="half" idx="4"/>
          </p:nvPr>
        </p:nvSpPr>
        <p:spPr/>
        <p:txBody>
          <a:bodyPr/>
          <a:lstStyle/>
          <a:p>
            <a:r>
              <a:t>1. 艺术市场还不成熟：中国的艺术市场起步较晚，还不够成熟。这导致了油画作品的价格波动较大，也影响了油画家的收入。</a:t>
            </a:r>
          </a:p>
          <a:p>
            <a:r>
              <a:t>2. 画材市场的不完善：中国的画材市场还不够完善，一些画材价格昂贵、质量堪忧。这给油画家的创作带来了很大的不便，也影响了油画作品的质量。</a:t>
            </a:r>
          </a:p>
          <a:p>
            <a:r>
              <a:t>3. 艺术教育体系的滞后：中国的艺术教育体系还存在一些问题，如课程设置陈旧、教学方法落后等。这导致了很多艺术院校毕业生缺乏创作能力和市场竞争力。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中国油画行业竞争态势分析</a:t>
            </a:r>
          </a:p>
        </p:txBody>
      </p:sp>
      <p:sp>
        <p:nvSpPr>
          <p:cNvPr id="3" name="Subtitle 2"/>
          <p:cNvSpPr>
            <a:spLocks noGrp="1"/>
          </p:cNvSpPr>
          <p:nvPr>
            <p:ph type="subTitle" idx="1"/>
          </p:nvPr>
        </p:nvSpPr>
        <p:spPr/>
        <p:txBody>
          <a:bodyPr/>
          <a:lstStyle/>
          <a:p>
            <a:r>
              <a:t>中国油画行业竞争力分析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中国油画行业竞争态势分析</a:t>
            </a:r>
          </a:p>
        </p:txBody>
      </p:sp>
      <p:sp>
        <p:nvSpPr>
          <p:cNvPr id="3" name="Text Placeholder 2"/>
          <p:cNvSpPr>
            <a:spLocks noGrp="1"/>
          </p:cNvSpPr>
          <p:nvPr>
            <p:ph type="body" idx="1"/>
          </p:nvPr>
        </p:nvSpPr>
        <p:spPr/>
        <p:txBody>
          <a:bodyPr/>
          <a:lstStyle/>
          <a:p>
            <a:r>
              <a:t>中国油画行业市场规模分析</a:t>
            </a:r>
          </a:p>
        </p:txBody>
      </p:sp>
      <p:sp>
        <p:nvSpPr>
          <p:cNvPr id="4" name="Content Placeholder 3"/>
          <p:cNvSpPr>
            <a:spLocks noGrp="1"/>
          </p:cNvSpPr>
          <p:nvPr>
            <p:ph sz="half" idx="2"/>
          </p:nvPr>
        </p:nvSpPr>
        <p:spPr/>
        <p:txBody>
          <a:bodyPr/>
          <a:lstStyle/>
          <a:p>
            <a:r>
              <a:t>1. 2022年，中国油画行业市场规模已达xx亿元，较上年增长xx%，预计未来仍将保持稳定增长态势。</a:t>
            </a:r>
          </a:p>
          <a:p>
            <a:r>
              <a:t>2. 城市化进程带动油画消费需求增长。随着人民生活水平的提高和审美观念的转变，油画已成为人们装饰家居和提升生活品味的重要选择。</a:t>
            </a:r>
          </a:p>
          <a:p>
            <a:r>
              <a:t>3. 互联网的发展推动油画销售渠道多元化。线上电商平台、社交媒体和短视频平台等新兴渠道的兴起，为油画销售开辟了新的途径，也为消费者提供了更加便捷的购买方式。</a:t>
            </a:r>
          </a:p>
        </p:txBody>
      </p:sp>
      <p:sp>
        <p:nvSpPr>
          <p:cNvPr id="5" name="Text Placeholder 4"/>
          <p:cNvSpPr>
            <a:spLocks noGrp="1"/>
          </p:cNvSpPr>
          <p:nvPr>
            <p:ph type="body" idx="3"/>
          </p:nvPr>
        </p:nvSpPr>
        <p:spPr/>
        <p:txBody>
          <a:bodyPr/>
          <a:lstStyle/>
          <a:p>
            <a:r>
              <a:t>中国油画行业竞争格局分析</a:t>
            </a:r>
          </a:p>
        </p:txBody>
      </p:sp>
      <p:sp>
        <p:nvSpPr>
          <p:cNvPr id="6" name="Content Placeholder 5"/>
          <p:cNvSpPr>
            <a:spLocks noGrp="1"/>
          </p:cNvSpPr>
          <p:nvPr>
            <p:ph sz="half" idx="4"/>
          </p:nvPr>
        </p:nvSpPr>
        <p:spPr/>
        <p:txBody>
          <a:bodyPr/>
          <a:lstStyle/>
          <a:p>
            <a:r>
              <a:t>1. 中国油画行业竞争激烈，呈现出“一超多强”的格局。国内油画市场主要由少数几家大型企业占据，中小企业则在夹缝中生存。</a:t>
            </a:r>
          </a:p>
          <a:p>
            <a:r>
              <a:t>2. 行业集中度不断提高。近年来，国内油画行业兼并重组不断加速，市场集中度不断提高。2022年，CR4已达xx%，头部企业的主导地位进一步增强。</a:t>
            </a:r>
          </a:p>
          <a:p>
            <a:r>
              <a:t>3. 新兴企业不断涌现，行业竞争更加多元化。近年来，随着油画市场的不断扩大，一些新兴企业凭借独特的商业模式和产品创新，在市场上崭露头角，对传统油画企业的市场份额造成一定冲击。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https://d.book118.com/627103052133006040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中国油画行业发展现状概述</vt:lpstr>
      <vt:lpstr>#. 中国油画行业发展现状概述</vt:lpstr>
      <vt:lpstr>#. 中国油画行业发展现状概述</vt:lpstr>
      <vt:lpstr>#. 中国油画行业发展现状概述</vt:lpstr>
      <vt:lpstr> 中国油画行业竞争力要素分析</vt:lpstr>
      <vt:lpstr> 中国油画行业竞争力要素分析</vt:lpstr>
      <vt:lpstr> 中国油画行业竞争力要素分析</vt:lpstr>
      <vt:lpstr> 中国油画行业竞争力要素分析</vt:lpstr>
      <vt:lpstr> 中国油画行业竞争力优势与劣势</vt:lpstr>
      <vt:lpstr> 中国油画行业竞争力优势与劣势</vt:lpstr>
      <vt:lpstr> 中国油画行业竞争态势分析</vt:lpstr>
      <vt:lpstr> 中国油画行业竞争态势分析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2024-09-13T05:05:17.959</cp:lastPrinted>
  <dcterms:created xsi:type="dcterms:W3CDTF">2024-09-12T21:05:17Z</dcterms:created>
  <dcterms:modified xsi:type="dcterms:W3CDTF">2024-09-12T21:05:19Z</dcterms:modified>
</cp:coreProperties>
</file>