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404048-9CA6-4515-860B-701FD2DB5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0DB89F-E2E1-4D5D-9D42-1EB8BBA590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A5E8BC-54FB-4883-802E-41903762DD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88D998-A61F-4DD8-9674-003BD2D1F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F365E4-295D-4D0E-B9DF-C6F0F5B965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9F1A8B-FB25-4A3C-840A-DA961EAEC8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7CC79D-7ABF-4350-A0F6-A15F3FDB16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DE32DE-E8E2-41C6-B1D9-5EA5C0757E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783202-D49A-4082-BB70-F03BA33B18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B7A7CD-6BAC-4D9D-90D4-120A74327B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D9A2B6-F0C9-4F3D-A66D-FCC20F5A2F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7103065036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对思想政治教育原理的重新审视_张耀灿\n## 1.思想政治教育原理的基本概念与重要性\n### 1.1 思想政治教育原理的定义与内涵\n### 1.2 思想政治教育原理的发展历程\n### 1.3 思想政治教育原理在现代教育中的重要地位\n## 2.当前思想政治教育原理面临的挑战与问题\n### 2.1 社会变革对思想政治教育原理的影响\n### 2.2 信息技术发展对思想政治教育原理的挑战\n### 2.3 思想政治教育原理在实践中的困境与问题\n## 3.对思想政治教育原理的重新审视与反思\n### 3.1 反思当前思想政治教育原理的局限性\n### 3.2 重新审视思想政治教育原理的核心价值\n### 3.3 探讨新的思想政治教育原理构建思路\n## 4.思想政治教育原理的创新与实践\n### 4.1 创新思想政治教育原理的理论体系\n### 4.2 探索思想政治教育原理的实践路径\n### 4.3 评估思想政治教育原理的创新效果\n## 5.结论：对思想政治教育原理重新审视的意义与价值\n### 5.1 重新审视对思想政治教育原理理论发展的推动作用\n### 5.2 重新审视对思想政治教育实践的指导意义\n### 5.3 对未来思想政治教育原理研究的展望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500"/>
              <a:t>对思想政治教育原理的重新审视_张耀灿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400"/>
              <a:t>思想政治教育原理的基本概念与重要性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思想政治教育原理是指导思想政治教育实践的基本理论</a:t>
                </a:r>
                <a:endParaRPr/>
              </a:p>
            </p:txBody>
          </p:sp>
          <p:sp>
            <p:nvSpPr>
              <p:cNvPr id="17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反映社会对思想政治教育的要求和期望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指导思想政治教育活动的目标、内容和方法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体现思想政治教育的本质和规律</a:t>
                </a:r>
                <a:endParaRPr/>
              </a:p>
            </p:txBody>
          </p:sp>
          <p:sp>
            <p:nvSpPr>
              <p:cNvPr id="17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思想政治教育原理的内涵包括</a:t>
                </a:r>
                <a:endParaRPr/>
              </a:p>
            </p:txBody>
          </p:sp>
          <p:sp>
            <p:nvSpPr>
              <p:cNvPr id="17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思想教育：培养正确的世界观、人生观和价值观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政治教育：培养公民意识和国家意识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道德教育：培养良好的道德品质和行为规范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心理健康教育：培养健康的心理素质和人际关系</a:t>
                </a:r>
                <a:endParaRPr/>
              </a:p>
            </p:txBody>
          </p:sp>
          <p:sp>
            <p:nvSpPr>
              <p:cNvPr id="18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思想政治教育原理的定义与内涵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思想政治教育原理的发展历程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马克思主义思想政治教育原理的形成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马克思、恩格斯关于思想政治教育的基本观点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列宁关于思想政治教育的理论贡献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毛泽东关于思想政治教育的理论发展</a:t>
                </a:r>
                <a:endParaRPr/>
              </a:p>
            </p:txBody>
          </p:sp>
          <p:pic>
            <p:nvPicPr>
              <p:cNvPr id="19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中国思想政治教育原理的发展历程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新中国成立初期的思想政治教育原理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改革开放以来的思想政治教育原理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新世纪以来的思想政治教育原理创新</a:t>
                </a:r>
                <a:endParaRPr/>
              </a:p>
            </p:txBody>
          </p:sp>
          <p:pic>
            <p:nvPicPr>
              <p:cNvPr id="19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思想政治教育原理是现代教育体系的重要组成部分</a:t>
                </a:r>
                <a:endParaRPr/>
              </a:p>
            </p:txBody>
          </p:sp>
          <p:sp>
            <p:nvSpPr>
              <p:cNvPr id="20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体现社会主义教育的本质和方向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培养德智体美劳全面发展的社会主义建设者和接班人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促进社会和谐稳定和民族团结进步</a:t>
                </a:r>
                <a:endParaRPr/>
              </a:p>
            </p:txBody>
          </p:sp>
          <p:sp>
            <p:nvSpPr>
              <p:cNvPr id="20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思想政治教育原理在人才培养中的重要作用</a:t>
                </a:r>
                <a:endParaRPr/>
              </a:p>
            </p:txBody>
          </p:sp>
          <p:sp>
            <p:nvSpPr>
              <p:cNvPr id="21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培养学生的思想政治素质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引导学生的价值取向和行为选择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增强学生的社会责任感和创新精神</a:t>
                </a:r>
                <a:endParaRPr/>
              </a:p>
            </p:txBody>
          </p:sp>
          <p:sp>
            <p:nvSpPr>
              <p:cNvPr id="21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思想政治教育原理在现代教育中的重要地位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100"/>
              <a:t>当前思想政治教育原理面临的挑战与问题</a:t>
            </a:r>
            <a:endParaRPr/>
          </a:p>
        </p:txBody>
      </p:sp>
      <p:sp>
        <p:nvSpPr>
          <p:cNvPr id="21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社会变革对思想政治教育原理的影响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社会变革导致的思想观念多元化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市场经济带来的利益观念多样化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全球化带来的文化观念交融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网络时代带来的信息观念变革</a:t>
                </a:r>
                <a:endParaRPr/>
              </a:p>
            </p:txBody>
          </p:sp>
          <p:pic>
            <p:nvPicPr>
              <p:cNvPr id="2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社会变革对思想政治教育原理的挑战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如何坚持马克思主义指导思想的主导地位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如何应对多元化价值观的冲击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如何培养具有民族精神和社会责任感的人才</a:t>
                </a:r>
                <a:endParaRPr/>
              </a:p>
            </p:txBody>
          </p:sp>
          <p:pic>
            <p:nvPicPr>
              <p:cNvPr id="2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信息技术发展对思想政治教育原理的挑战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信息技术发展带来的信息传播方式变革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传统媒介与现代媒介的融合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信息的实时传播和快速传播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信息的个性化和多元化传播</a:t>
                </a:r>
                <a:endParaRPr/>
              </a:p>
            </p:txBody>
          </p:sp>
          <p:pic>
            <p:nvPicPr>
              <p:cNvPr id="2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信息技术发展对思想政治教育原理的挑战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如何利用信息技术创新思想政治教育方法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如何提高思想政治教育的针对性和实效性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如何引导学生正确使用网络信息</a:t>
                </a:r>
                <a:endParaRPr/>
              </a:p>
            </p:txBody>
          </p:sp>
          <p:pic>
            <p:nvPicPr>
              <p:cNvPr id="2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思想政治教育原理与实践的脱节</a:t>
                </a:r>
                <a:endParaRPr/>
              </a:p>
            </p:txBody>
          </p:sp>
          <p:sp>
            <p:nvSpPr>
              <p:cNvPr id="25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理论上缺乏创新和发展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实践上缺乏针对性和实效性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教育方法上缺乏多样性和灵活性</a:t>
                </a:r>
                <a:endParaRPr/>
              </a:p>
            </p:txBody>
          </p:sp>
          <p:sp>
            <p:nvSpPr>
              <p:cNvPr id="25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思想政治教育原理在实践中遇到的问题</a:t>
                </a:r>
                <a:endParaRPr/>
              </a:p>
            </p:txBody>
          </p:sp>
          <p:sp>
            <p:nvSpPr>
              <p:cNvPr id="25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如何增强思想政治教育的吸引力和感染力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如何提高思想政治教育的针对性和实效性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如何实现思想政治教育的全员覆盖和全程参与</a:t>
                </a:r>
                <a:endParaRPr/>
              </a:p>
            </p:txBody>
          </p:sp>
          <p:sp>
            <p:nvSpPr>
              <p:cNvPr id="25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思想政治教育原理在实践中的困境与问题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400"/>
              <a:t>对思想政治教育原理的重新审视与反思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反思当前思想政治教育原理的局限性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思想政治教育原理的理论体系不完善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缺乏对新的社会现象和问题的研究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缺乏对教育对象多样性的关注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缺乏对教育方法创新的研究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思想政治教育原理的实践指导能力不足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缺乏对实践问题的深入分析和研究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缺乏对实践经验的总结和推广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缺乏对实践效果的评估和反馈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https://d.book118.com/627103065036006045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对思想政治教育原理的重新审视_张耀灿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2024-09-19T22:34:25.779</cp:lastPrinted>
  <dcterms:created xsi:type="dcterms:W3CDTF">2024-09-19T14:34:25Z</dcterms:created>
  <dcterms:modified xsi:type="dcterms:W3CDTF">2024-09-19T14:34:27Z</dcterms:modified>
</cp:coreProperties>
</file>