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EF1C9-E85D-4B65-86CE-E1BC3034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3EC4E-1724-489C-A1F0-ACA96391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4FBCC-30E9-43F3-AC72-27B49F5D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9BB25-05D4-4B31-8E1B-B9A9B4C70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0E058-2016-4B9A-A251-A5D52C0D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0A297-8A75-4A05-B981-0D90545FC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4322D-2AAA-4F65-9FA4-B8DDFD0A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5A051-AB9D-4730-BA5F-61E42D81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567C1-CC3C-47F0-895D-C5D249ECA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B3CE4-4B7C-4056-88B3-584C4CFE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26B84-9B93-4CEE-9F48-8066915A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401205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中药祛痰药在肺气肿治疗中的疗效观察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肺气肿疾病简介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中药祛痰药在肺气肿治疗中的应用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疗效观察与结果分析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探讨中药祛痰药在肺气肿治疗中的疗效，为临床提供更多治疗选择。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肺气肿是一种常见的慢性呼吸系统疾病，祛痰药是中药治疗肺气肿的常用药物之一。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中药祛痰药治疗肺气肿的疗效如何？其作用机制是什么？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评估中药祛痰药治疗肺气肿的临床效果，并探讨其作用机制，为临床推广提供科学依据。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采用随机对照试验的方法，将患者随机分为中药组和西药组，比较两组患者的临床疗效和不良反应发生率。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选择符合诊断标准的肺气肿患者作为研究对象，年龄、性别、病程等基线资料相匹配。同时，对中药祛痰药的种类、剂量、用法等也进行详细的研究和分析。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中药祛痰药概述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中药祛痰药是指能够促进呼吸道痰液排出，改善咳嗽、喘息等症状的一类药物。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根据药物性质和作用特点，中药祛痰药可分为温化寒痰药、清热化痰药、润燥化痰药、祛风化痰药等不同类型。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531" r="16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中药祛痰药的定义和分类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促进呼吸道黏液分泌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中药祛痰药能够刺激呼吸道黏膜，增加黏液分泌，从而稀释痰液，使其更易于排出。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部分中药祛痰药具有抗炎作用，能够减轻呼吸道炎症，改善咳嗽、喘息等症状。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一些中药祛痰药含有抗氧化成分，能够清除自由基，保护呼吸道黏膜免受氧化损伤。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中药祛痰药的药理作用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中药祛痰药适用于各种原因引起的咳嗽、咳痰、喘息等症状，如感冒、支气管炎、肺气肿等。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中药祛痰药的用法用量因药物类型和患者病情而异，需遵循医嘱使用。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使用中药祛痰药时需注意药物相互作用、不良反应等问题，如出现不适需及时就医。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中药祛痰药的临床应用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肺气肿疾病简介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肺气肿是指肺部终末细支气管远端气腔出现异常持久的扩张，并伴有肺泡壁和细支气管的破坏，而无明显的纤维化。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肺气肿常继发于其他肺阻塞性疾病，其中最多见的是慢性支气管炎。此外，吸烟、空气污染和感染等也是重要的发病因素。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肺气肿的定义和病因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肺泡及毛细血管损害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肺气肿病变发生在肺腺泡，依其发生部位和范围不同，可分为小叶中央型、全小叶型及小叶周围型。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肺容积增大、弹性减退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肺气肿时，肺泡内压持续升高，致使肺泡过度膨胀和破裂，肺泡融合成含气的大囊泡，最终形成肺气肿。随着肺气肿的进展，肺的容积增大，弹性减退。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肺气肿的病理生理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https://d.book118.com/627104012054006050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2024-09-22T20:24:03.688</cp:lastPrinted>
  <dcterms:created xsi:type="dcterms:W3CDTF">2024-09-22T12:24:03Z</dcterms:created>
  <dcterms:modified xsi:type="dcterms:W3CDTF">2024-09-22T12:24:05Z</dcterms:modified>
</cp:coreProperties>
</file>