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B0C2-7A53-4A4B-91A9-213DB111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CEC1A-1310-4277-84C8-1DBB4A9C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32348-0192-4528-BFC0-DA0A3303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52B3E-B6AF-4744-AD5A-00E648966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C74BE-A954-4C6C-A3E9-EC2A29295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ABE16-A531-4BD4-A026-0256BCC4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A0883-42AF-423B-8A8C-69626F4F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3B379-2E61-4A16-A8CF-5597259B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AF7DB-DF17-4588-B6BD-CDE7A0D1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F998C-F15B-41BE-8B4E-F0B7E342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2B02-88D6-40DF-9C07-7B75C38A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5045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宜家营销模式分析报告总结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宜家营销模式的优势分析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宜家营销模式的挑战和对策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深入分析宜家的营销模式，了解其成功背后的原因和策略。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宜家作为全球家居零售巨头，其独特的营销模式使其在竞争激烈的市场中脱颖而出。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采用文献综述、案例分析和深度访谈等多种研究方法，对宜家的营销模式进行全面深入的研究。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本报告主要关注宜家的产品策略、价格策略、渠道策略和促销策略等方面，并对其未来发展提出展望。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研究方法和范围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宜家（IKEA）成立于1943年，总部位于瑞典。作为全球最大的家居零售商之一，宜家在全球范围内拥有庞大的销售网络和品牌影响力。宜家的产品以设计简洁、价格亲民而闻名，深受全球消费者的喜爱。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宜家营销模式的特点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产品设计简洁、实用：宜家的产品设计简洁、实用，符合现代家居生活的需求。这种设计理念不仅使得宜家的产品具有较高的性价比，同时也符合了现代人追求简约、时尚的生活方式。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价格亲民：宜家的产品价格普遍较为亲民，符合大众消费者的购买能力。通过优化供应链和成本控制，宜家能够提供价格合理的优质产品，吸引了大量消费者。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体验式营销：宜家采用体验式营销策略，让消费者在购物过程中亲身体验产品的设计和品质。这种策略不仅增强了消费者对产品的认知和信任，同时也提高了购物体验的满意度。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全球本土化战略：宜家注重本土化战略，根据不同国家和地区的文化、消费习惯等特点，推出符合当地市场需求的产品和营销策略。这种本土化战略有助于宜家更好地融入当地市场，提高品牌知名度和市场份额。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宜家营销模式的优势分析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宜家通过全球采购策略，利用规模经济降低采购成本，提高采购效率。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高效物流配送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宜家采用标准化生产方式，降低生产成本，同时保证产品质量和一致性。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宜家优化物流配送网络，实现快速、准确、低成本的配送服务，提高运营效率。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低成本、高效率的生产和供应链管理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宜家通过实体店展示，让顾客亲身体验产品的设计、品质和功能，提高购买意愿。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宜家提供专业的家居设计方案，满足不同顾客的个性化需求，提升品牌形象。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家居设计方案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宜家举办互动体验活动，如DIY工作坊、儿童游乐区等，增强顾客参与感和归属感。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宜家通过独特的设计风格和优质的产品，树立了良好的品牌形象，提高了品牌知名度。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宜家通过顾客体验和个性化服务，培养了顾客的品牌忠诚度，提高了顾客复购率。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品牌价值和品牌忠诚度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https://d.book118.com/627105045133006042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2024-09-16T03:33:04.618</cp:lastPrinted>
  <dcterms:created xsi:type="dcterms:W3CDTF">2024-09-15T19:33:04Z</dcterms:created>
  <dcterms:modified xsi:type="dcterms:W3CDTF">2024-09-15T19:33:06Z</dcterms:modified>
</cp:coreProperties>
</file>