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5C2987-D938-4952-A84B-7880F9E36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5C83BC-A9C4-4BF1-B721-9ED193DC8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626589-D955-4434-B8A1-4A7C7C879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D1CE01-9A5E-44ED-955A-C14654905E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DDBD1E-C0A2-4D51-BFB4-8728F8F68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4153E6-11F1-4A60-943F-C09F2D117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D86F35-940D-4FE3-A60D-CB285E7C1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9340B2-4B7A-44EE-8425-284CDDDEC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490715-8155-4CE7-90C4-0007BF53AF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83EBEE-C7E3-4622-8EE7-C7E464E59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9154C6-EDEC-48B7-B5ED-1BC5E282E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10513604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不断探索开启新篇章主题班会课件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探索的重要性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过去的探索历程回顾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现阶段的探索方向与目标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未来展望与规划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探索过程中的心态调整与应对方法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结束语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激发同学们的探索精神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通过本次班会，希望能够激发同学们的好奇心和探索欲望，培养他们的创新思维和自主学习能力。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提升团队协作意识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通过小组讨论、互动游戏等形式，加强同学们之间的交流与合作，提升团队协作意识。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明确个人与集体目标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帮助同学们明确自己的学习目标和个人发展规划，同时增强集体荣誉感和归属感。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班会主题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强调在学习的过程中要保持好奇心和求知欲，勇于尝试新事物和探索未知领域。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鼓励同学们在新的学习阶段开始之际，制定计划和目标，迈向新的成长历程。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强调在集体中发挥个人优势，共同完成团队目标，培养协作精神。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激发同学们为集体争光的意识，培养他们的集体荣誉感和归属感。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不断探索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开启新篇章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集体荣誉感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探索的重要性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创新是推动社会进步的重要力量，而探索则是激发创新精神的关键途径。通过不断探索，学生可以挑战传统思维模式，发现新问题、提出新观点，培养独立思考和解决问题的能力。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创新不仅体现在科技领域，还渗透在各个行业和日常生活中。通过探索，学生可以发现新的商业模式、艺术表现形式、生活技巧等，为未来的职业发展和社会进步做出贡献。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培养创新精神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8188" r="1818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探索可以帮助学生接触到不同的领域和知识，从而拓展视野、丰富知识储备。通过探索，学生可以了解不同文化背景、学科领域和思想观念，增强跨学科的综合能力。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在信息爆炸的时代，知识更新速度极快。通过不断探索，学生可以紧跟时代步伐，掌握前沿知识和技能，为未来的学习和工作做好准备。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拓展视野与知识面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探索过程中往往会遇到各种问题和挑战，需要学生运用智慧和创造力去解决。通过不断探索，学生可以提高解决问题的能力，培养应对复杂问题的能力。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解决问题的能力是个人和组织的核心竞争力之一。通过探索，学生可以学会分析问题、提出解决方案、实施计划并评估结果，为未来的生活和工作做好准备。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836" r="1083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提升解决问题的能力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过去的探索历程回顾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9" r="1072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展示班级在各类活动和竞赛中获得的荣誉和奖项，如运动会、文艺比赛、学科竞赛等。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班级荣誉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分享同学们在学习、生活、兴趣爱好等方面的成长和进步，鼓励大家互相学习和借鉴。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个人成长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班级及个人成就展示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分析学习过程中遇到的困难和挑战，如考试压力、学科难点等，提出应对策略和解决方法。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探讨同学之间、师生之间的人际关系问题，分析产生矛盾和误解的原因，提出改善关系的建议。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挑战与困难分析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人际关系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学习压力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经验教训总结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成功经验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总结在学习、生活、团队合作等方面的成功经验，提炼出有益的思路和方法。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失败教训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反思在挑战和困难面前的失败教训，分析原因，提出改进措施，避免重蹈覆辙。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现阶段的探索方向与目标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https://d.book118.com/627105136042006030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2024-09-01T19:56:45.799</cp:lastPrinted>
  <dcterms:created xsi:type="dcterms:W3CDTF">2024-09-01T11:56:45Z</dcterms:created>
  <dcterms:modified xsi:type="dcterms:W3CDTF">2024-09-01T11:56:47Z</dcterms:modified>
</cp:coreProperties>
</file>