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7"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3" r:id="rId19"/>
  </p:sldIdLst>
  <p:sldSz cx="9144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EB7BDF0-81C7-45A7-9ECD-1373E8AEA6AC}" type="datetimeFigureOut">
              <a:rPr lang="zh-CN" altLang="en-US" smtClean="0"/>
              <a:t>2022/1/11</a:t>
            </a:fld>
            <a:endParaRPr lang="zh-CN" altLang="en-US"/>
          </a:p>
        </p:txBody>
      </p:sp>
      <p:sp>
        <p:nvSpPr>
          <p:cNvPr id="4" name="幻灯片图像占位符 3"/>
          <p:cNvSpPr>
            <a:spLocks noGrp="1" noRot="1" noChangeAspect="1"/>
          </p:cNvSpPr>
          <p:nvPr>
            <p:ph type="sldImg" idx="2"/>
          </p:nvPr>
        </p:nvSpPr>
        <p:spPr>
          <a:xfrm>
            <a:off x="1143000" y="685800"/>
            <a:ext cx="4572000" cy="3429000"/>
          </a:xfrm>
          <a:prstGeom prst="rect">
            <a:avLst/>
          </a:prstGeom>
          <a:noFill/>
          <a:ln w="12700">
            <a:solidFill>
              <a:prstClr val="black"/>
            </a:solidFill>
          </a:ln>
        </p:spPr>
      </p:sp>
      <p:sp>
        <p:nvSpPr>
          <p:cNvPr id="5" name="备注占位符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6F0026D-9A98-4F13-9747-B875E595AE53}" type="slidenum">
              <a:rPr lang="zh-CN" altLang="en-US" smtClean="0"/>
              <a:t>‹#›</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a:p>
        </p:txBody>
      </p:sp>
      <p:sp>
        <p:nvSpPr>
          <p:cNvPr id="4" name="Slide Number Placeholder 3"/>
          <p:cNvSpPr>
            <a:spLocks noGrp="1"/>
          </p:cNvSpPr>
          <p:nvPr>
            <p:ph type="sldNum" sz="quarter" idx="5"/>
          </p:nvPr>
        </p:nvSpPr>
        <p:spPr/>
        <p:txBody>
          <a:bodyPr/>
          <a:lstStyle/>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E945184-C100-4E81-AC25-BDCA544E60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B5284D2-127D-45EF-BE0A-BC62E2BF65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67CF389-951E-4762-99D9-74AC28E7A1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5568DFD-AFA7-4522-A8BD-149A1930403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B5B2EF2-3FB1-487F-A87C-458F5D99CCF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CBB9BD1-6289-4613-A382-89A7073EFBF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F2E6B9C-7DEE-4515-A1C2-2B50C9EA77C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D98ABD2-7989-4E8D-BCB1-3F61C0A71AC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F5DABD9-F4F1-4470-BE4F-5AED44E0CF6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E2BBBE0-091D-40C7-980A-847C8C2CCF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BE74E6E-62CB-40DA-BAB1-C5F27CDEB9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1143000" y="1122363"/>
            <a:ext cx="6858000" cy="2387600"/>
          </a:xfrm>
        </p:spPr>
        <p:txBody>
          <a:bodyPr anchor="b"/>
          <a:lstStyle>
            <a:lvl1pPr algn="ctr">
              <a:defRPr sz="4500"/>
            </a:lvl1pPr>
          </a:lstStyle>
          <a:p>
            <a:r>
              <a:rPr lang="zh-CN" altLang="en-US" noProof="1"/>
              <a:t>单击此处编辑母版标题样式</a:t>
            </a:r>
          </a:p>
        </p:txBody>
      </p:sp>
      <p:sp>
        <p:nvSpPr>
          <p:cNvPr id="3" name="副标题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zh-CN" altLang="en-US" noProof="1"/>
              <a:t>单击此处编辑母版副标题样式</a:t>
            </a:r>
          </a:p>
        </p:txBody>
      </p:sp>
    </p:spTree>
    <p:extLst>
      <p:ext uri="{BB962C8B-B14F-4D97-AF65-F5344CB8AC3E}">
        <p14:creationId xmlns:p14="http://schemas.microsoft.com/office/powerpoint/2010/main" val="4175789561"/>
      </p:ext>
    </p:extLst>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首页">
    <p:spTree>
      <p:nvGrpSpPr>
        <p:cNvPr id="1" name=""/>
        <p:cNvGrpSpPr/>
        <p:nvPr/>
      </p:nvGrpSpPr>
      <p:grpSpPr>
        <a:xfrm>
          <a:off x="0" y="0"/>
          <a:ext cx="0" cy="0"/>
        </a:xfrm>
      </p:grpSpPr>
      <p:sp>
        <p:nvSpPr>
          <p:cNvPr id="23" name="标题 22"/>
          <p:cNvSpPr>
            <a:spLocks noGrp="1"/>
          </p:cNvSpPr>
          <p:nvPr>
            <p:ph type="title" hasCustomPrompt="1"/>
          </p:nvPr>
        </p:nvSpPr>
        <p:spPr>
          <a:xfrm>
            <a:off x="790743" y="2757593"/>
            <a:ext cx="7545579" cy="1325880"/>
          </a:xfrm>
        </p:spPr>
        <p:txBody>
          <a:bodyPr/>
          <a:lstStyle>
            <a:lvl1pPr>
              <a:defRPr/>
            </a:lvl1pPr>
          </a:lstStyle>
          <a:p>
            <a:r>
              <a:rPr lang="zh-CN" altLang="en-US"/>
              <a:t>标题</a:t>
            </a:r>
          </a:p>
        </p:txBody>
      </p:sp>
    </p:spTree>
    <p:extLst>
      <p:ext uri="{BB962C8B-B14F-4D97-AF65-F5344CB8AC3E}">
        <p14:creationId xmlns:p14="http://schemas.microsoft.com/office/powerpoint/2010/main" val="273132650"/>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内容">
    <p:spTree>
      <p:nvGrpSpPr>
        <p:cNvPr id="1" name=""/>
        <p:cNvGrpSpPr/>
        <p:nvPr/>
      </p:nvGrpSpPr>
      <p:grpSpPr>
        <a:xfrm>
          <a:off x="0" y="0"/>
          <a:ext cx="0" cy="0"/>
        </a:xfrm>
      </p:grpSpPr>
      <p:sp>
        <p:nvSpPr>
          <p:cNvPr id="2" name="标题 1"/>
          <p:cNvSpPr>
            <a:spLocks noGrp="1"/>
          </p:cNvSpPr>
          <p:nvPr>
            <p:ph type="title"/>
          </p:nvPr>
        </p:nvSpPr>
        <p:spPr>
          <a:xfrm>
            <a:off x="1293231" y="960830"/>
            <a:ext cx="6063164" cy="1325880"/>
          </a:xfrm>
        </p:spPr>
        <p:txBody>
          <a:bodyPr/>
          <a:lstStyle>
            <a:lvl1pPr>
              <a:defRPr sz="2800" b="1"/>
            </a:lvl1pPr>
          </a:lstStyle>
          <a:p>
            <a:r>
              <a:rPr lang="zh-CN" altLang="en-US"/>
              <a:t>单击此处编辑母版标题样式</a:t>
            </a:r>
            <a:endParaRPr lang="zh-CN" altLang="en-US"/>
          </a:p>
        </p:txBody>
      </p:sp>
      <p:sp>
        <p:nvSpPr>
          <p:cNvPr id="3" name="内容占位符 2"/>
          <p:cNvSpPr>
            <a:spLocks noGrp="1"/>
          </p:cNvSpPr>
          <p:nvPr>
            <p:ph idx="1"/>
          </p:nvPr>
        </p:nvSpPr>
        <p:spPr>
          <a:xfrm>
            <a:off x="2094364" y="2430860"/>
            <a:ext cx="4785293" cy="822960"/>
          </a:xfrm>
          <a:prstGeom prst="rect">
            <a:avLst/>
          </a:prstGeom>
        </p:spPr>
        <p:txBody>
          <a:bodyPr/>
          <a:lstStyle>
            <a:lvl1pPr algn="l">
              <a:defRPr sz="2400">
                <a:latin typeface="楷体" panose="02010609060101010101" pitchFamily="49" charset="-122"/>
                <a:ea typeface="楷体" panose="02010609060101010101" pitchFamily="49" charset="-122"/>
              </a:defRPr>
            </a:lvl1pPr>
            <a:lvl2pPr algn="l">
              <a:defRPr sz="1800">
                <a:latin typeface="楷体" panose="02010609060101010101" pitchFamily="49" charset="-122"/>
                <a:ea typeface="楷体" panose="02010609060101010101" pitchFamily="49" charset="-122"/>
              </a:defRPr>
            </a:lvl2pPr>
            <a:lvl3pPr algn="l">
              <a:defRPr sz="1800">
                <a:latin typeface="楷体" panose="02010609060101010101" pitchFamily="49" charset="-122"/>
                <a:ea typeface="楷体" panose="02010609060101010101" pitchFamily="49" charset="-122"/>
              </a:defRPr>
            </a:lvl3pPr>
            <a:lvl4pPr algn="l">
              <a:defRPr sz="1800">
                <a:latin typeface="楷体" panose="02010609060101010101" pitchFamily="49" charset="-122"/>
                <a:ea typeface="楷体" panose="02010609060101010101" pitchFamily="49" charset="-122"/>
              </a:defRPr>
            </a:lvl4pPr>
            <a:lvl5pPr algn="l">
              <a:defRPr sz="1800">
                <a:latin typeface="楷体" panose="02010609060101010101" pitchFamily="49" charset="-122"/>
                <a:ea typeface="楷体" panose="02010609060101010101" pitchFamily="49" charset="-122"/>
              </a:defRPr>
            </a:lvl5pPr>
          </a:lstStyle>
          <a:p>
            <a:pPr lvl="0"/>
            <a:r>
              <a:rPr lang="zh-CN" altLang="en-US"/>
              <a:t>单击此处编辑母版文本样式</a:t>
            </a:r>
          </a:p>
        </p:txBody>
      </p:sp>
    </p:spTree>
    <p:extLst>
      <p:ext uri="{BB962C8B-B14F-4D97-AF65-F5344CB8AC3E}">
        <p14:creationId xmlns:p14="http://schemas.microsoft.com/office/powerpoint/2010/main" val="434039300"/>
      </p:ext>
    </p:extLst>
  </p:cSld>
  <p:clrMapOvr>
    <a:masterClrMapping/>
  </p:clrMapOvr>
  <p:transition>
    <p:checker dir="vert"/>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空白">
    <p:spTree>
      <p:nvGrpSpPr>
        <p:cNvPr id="1" name=""/>
        <p:cNvGrpSpPr/>
        <p:nvPr/>
      </p:nvGrpSpPr>
      <p:grpSpPr>
        <a:xfrm>
          <a:off x="0" y="0"/>
          <a:ext cx="0" cy="0"/>
        </a:xfrm>
      </p:grpSpPr>
    </p:spTree>
    <p:extLst>
      <p:ext uri="{BB962C8B-B14F-4D97-AF65-F5344CB8AC3E}">
        <p14:creationId xmlns:p14="http://schemas.microsoft.com/office/powerpoint/2010/main" val="115855008"/>
      </p:ext>
    </p:extLst>
  </p:cSld>
  <p:clrMapOvr>
    <a:masterClrMapping/>
  </p:clrMapOvr>
  <p:transition>
    <p:checker dir="vert"/>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尾页">
    <p:spTree>
      <p:nvGrpSpPr>
        <p:cNvPr id="1" name=""/>
        <p:cNvGrpSpPr/>
        <p:nvPr/>
      </p:nvGrpSpPr>
      <p:grpSpPr>
        <a:xfrm>
          <a:off x="0" y="0"/>
          <a:ext cx="0" cy="0"/>
        </a:xfrm>
      </p:grpSpPr>
      <p:sp>
        <p:nvSpPr>
          <p:cNvPr id="3" name="Date Placeholder 2"/>
          <p:cNvSpPr>
            <a:spLocks noGrp="1"/>
          </p:cNvSpPr>
          <p:nvPr>
            <p:ph type="dt" sz="half" idx="10"/>
          </p:nvPr>
        </p:nvSpPr>
        <p:spPr>
          <a:xfrm>
            <a:off x="628650" y="6356351"/>
            <a:ext cx="2057400" cy="365125"/>
          </a:xfrm>
          <a:prstGeom prst="rect">
            <a:avLst/>
          </a:prstGeom>
        </p:spPr>
        <p:txBody>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fld id="{530820CF-B880-4189-942D-D702A7CBA730}" type="datetimeFigureOut">
              <a:rPr lang="zh-CN" altLang="en-US" smtClean="0"/>
              <a:t>2022/1/11</a:t>
            </a:fld>
            <a:endParaRPr lang="zh-CN" altLang="en-US"/>
          </a:p>
        </p:txBody>
      </p:sp>
      <p:sp>
        <p:nvSpPr>
          <p:cNvPr id="4" name="Footer Placeholder 3"/>
          <p:cNvSpPr>
            <a:spLocks noGrp="1"/>
          </p:cNvSpPr>
          <p:nvPr>
            <p:ph type="ftr" sz="quarter" idx="11"/>
          </p:nvPr>
        </p:nvSpPr>
        <p:spPr>
          <a:xfrm>
            <a:off x="3028950" y="6356351"/>
            <a:ext cx="3086100" cy="365125"/>
          </a:xfrm>
          <a:prstGeom prst="rect">
            <a:avLst/>
          </a:prstGeom>
        </p:spPr>
        <p:txBody>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endParaRPr lang="zh-CN" altLang="en-US"/>
          </a:p>
        </p:txBody>
      </p:sp>
      <p:sp>
        <p:nvSpPr>
          <p:cNvPr id="5" name="Slide Number Placeholder 4"/>
          <p:cNvSpPr>
            <a:spLocks noGrp="1"/>
          </p:cNvSpPr>
          <p:nvPr>
            <p:ph type="sldNum" sz="quarter" idx="12"/>
          </p:nvPr>
        </p:nvSpPr>
        <p:spPr>
          <a:xfrm>
            <a:off x="6457950" y="6356351"/>
            <a:ext cx="2057400" cy="365125"/>
          </a:xfrm>
          <a:prstGeom prst="rect">
            <a:avLst/>
          </a:prstGeom>
        </p:spPr>
        <p:txBody>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fld id="{0C913308-F349-4B6D-A68A-DD1791B4A57B}" type="slidenum">
              <a:rPr lang="zh-CN" altLang="en-US" smtClean="0"/>
              <a:t>‹#›</a:t>
            </a:fld>
            <a:endParaRPr lang="zh-CN" altLang="en-US"/>
          </a:p>
        </p:txBody>
      </p:sp>
      <p:sp>
        <p:nvSpPr>
          <p:cNvPr id="7" name="内容占位符 6"/>
          <p:cNvSpPr>
            <a:spLocks noGrp="1"/>
          </p:cNvSpPr>
          <p:nvPr>
            <p:ph sz="quarter" idx="13" hasCustomPrompt="1"/>
          </p:nvPr>
        </p:nvSpPr>
        <p:spPr>
          <a:xfrm>
            <a:off x="2180564" y="2667020"/>
            <a:ext cx="5181600" cy="1676400"/>
          </a:xfrm>
          <a:prstGeom prst="rect">
            <a:avLst/>
          </a:prstGeom>
        </p:spPr>
        <p:txBody>
          <a:bodyPr/>
          <a:lstStyle>
            <a:lvl1pPr>
              <a:defRPr sz="4400"/>
            </a:lvl1pPr>
          </a:lstStyle>
          <a:p>
            <a:pPr lvl="0"/>
            <a:r>
              <a:rPr lang="zh-CN" altLang="en-US"/>
              <a:t>谢    谢</a:t>
            </a:r>
          </a:p>
        </p:txBody>
      </p:sp>
    </p:spTree>
    <p:extLst>
      <p:ext uri="{BB962C8B-B14F-4D97-AF65-F5344CB8AC3E}">
        <p14:creationId xmlns:p14="http://schemas.microsoft.com/office/powerpoint/2010/main" val="361109689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image" Target="../media/image1.png" /><Relationship Id="rId7"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bwMode="auto">
      <p:bgPr>
        <a:blipFill dpi="0" rotWithShape="0">
          <a:blip r:embed="rId6"/>
          <a:stretch>
            <a:fillRect/>
          </a:stretch>
        </a:blipFill>
        <a:effectLst/>
      </p:bgPr>
    </p:bg>
    <p:spTree>
      <p:nvGrpSpPr>
        <p:cNvPr id="1" name=""/>
        <p:cNvGrpSpPr/>
        <p:nvPr/>
      </p:nvGrpSpPr>
      <p:grpSpPr>
        <a:xfrm>
          <a:off x="0" y="0"/>
          <a:ext cx="0" cy="0"/>
        </a:xfrm>
      </p:grpSpPr>
      <p:sp>
        <p:nvSpPr>
          <p:cNvPr id="1026" name="标题占位符 1">
            <a:extLst>
              <a:ext uri="{FF2B5EF4-FFF2-40B4-BE49-F238E27FC236}">
                <a16:creationId xmlns:a16="http://schemas.microsoft.com/office/drawing/2014/main" id="{9B23619D-08C9-4C39-B0CC-998C432C3805}"/>
              </a:ext>
            </a:extLst>
          </p:cNvPr>
          <p:cNvSpPr>
            <a:spLocks noGrp="1" noChangeArrowheads="1"/>
          </p:cNvSpPr>
          <p:nvPr>
            <p:ph type="title" idx="4294967295"/>
          </p:nvPr>
        </p:nvSpPr>
        <p:spPr bwMode="auto">
          <a:xfrm>
            <a:off x="628650" y="365126"/>
            <a:ext cx="7886700"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zh-CN" altLang="en-US"/>
              <a:t>单击此处编辑母版标题样式</a:t>
            </a:r>
          </a:p>
        </p:txBody>
      </p:sp>
      <p:sp>
        <p:nvSpPr>
          <p:cNvPr id="1027" name="文本占位符 2">
            <a:extLst>
              <a:ext uri="{FF2B5EF4-FFF2-40B4-BE49-F238E27FC236}">
                <a16:creationId xmlns:a16="http://schemas.microsoft.com/office/drawing/2014/main" id="{3ACDD8D4-B6A8-4588-BB5A-C484CAC54532}"/>
              </a:ext>
            </a:extLst>
          </p:cNvPr>
          <p:cNvSpPr>
            <a:spLocks noGrp="1" noChangeArrowheads="1"/>
          </p:cNvSpPr>
          <p:nvPr>
            <p:ph type="body" idx="1"/>
          </p:nvPr>
        </p:nvSpPr>
        <p:spPr bwMode="auto">
          <a:xfrm>
            <a:off x="628650" y="1825625"/>
            <a:ext cx="7886700" cy="4351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Tree>
    <p:extLst>
      <p:ext uri="{BB962C8B-B14F-4D97-AF65-F5344CB8AC3E}">
        <p14:creationId xmlns:p14="http://schemas.microsoft.com/office/powerpoint/2010/main" val="1389916896"/>
      </p:ext>
    </p:extLst>
  </p:cSld>
  <p:clrMap bg1="lt1" tx1="dk1" bg2="lt2" tx2="dk2" accent1="accent1" accent2="accent2" accent3="accent3" accent4="accent4" accent5="accent5" accent6="accent6" hlink="hlink" folHlink="folHlink"/>
  <p:sldLayoutIdLst>
    <p:sldLayoutId id="2147483660" r:id="rId1"/>
    <p:sldLayoutId id="2147483673" r:id="rId2"/>
    <p:sldLayoutId id="2147483674" r:id="rId3"/>
    <p:sldLayoutId id="2147483675" r:id="rId4"/>
    <p:sldLayoutId id="2147483676" r:id="rId5"/>
  </p:sldLayoutIdLst>
  <p:transition>
    <p:checker dir="vert"/>
  </p:transition>
  <p:timing/>
  <p:txStyles>
    <p:titleStyle>
      <a:lvl1pPr algn="l" rtl="0" eaLnBrk="1" fontAlgn="base" hangingPunct="1">
        <a:lnSpc>
          <a:spcPct val="90000"/>
        </a:lnSpc>
        <a:spcBef>
          <a:spcPct val="0"/>
        </a:spcBef>
        <a:spcAft>
          <a:spcPct val="0"/>
        </a:spcAft>
        <a:defRPr sz="3300" kern="1200">
          <a:solidFill>
            <a:schemeClr val="tx1"/>
          </a:solidFill>
          <a:latin typeface="+mj-lt"/>
          <a:ea typeface="+mj-ea"/>
          <a:cs typeface="+mj-cs"/>
        </a:defRPr>
      </a:lvl1pPr>
      <a:lvl2pPr algn="l" rtl="0" eaLnBrk="1" fontAlgn="base" hangingPunct="1">
        <a:lnSpc>
          <a:spcPct val="90000"/>
        </a:lnSpc>
        <a:spcBef>
          <a:spcPct val="0"/>
        </a:spcBef>
        <a:spcAft>
          <a:spcPct val="0"/>
        </a:spcAft>
        <a:defRPr sz="3300">
          <a:solidFill>
            <a:schemeClr val="tx1"/>
          </a:solidFill>
          <a:latin typeface="Calibri" panose="020f0502020204030204" pitchFamily="34" charset="0"/>
          <a:ea typeface="微软雅黑" panose="020b0503020204020204" pitchFamily="34" charset="-122"/>
        </a:defRPr>
      </a:lvl2pPr>
      <a:lvl3pPr algn="l" rtl="0" eaLnBrk="1" fontAlgn="base" hangingPunct="1">
        <a:lnSpc>
          <a:spcPct val="90000"/>
        </a:lnSpc>
        <a:spcBef>
          <a:spcPct val="0"/>
        </a:spcBef>
        <a:spcAft>
          <a:spcPct val="0"/>
        </a:spcAft>
        <a:defRPr sz="3300">
          <a:solidFill>
            <a:schemeClr val="tx1"/>
          </a:solidFill>
          <a:latin typeface="Calibri" panose="020f0502020204030204" pitchFamily="34" charset="0"/>
          <a:ea typeface="微软雅黑" panose="020b0503020204020204" pitchFamily="34" charset="-122"/>
        </a:defRPr>
      </a:lvl3pPr>
      <a:lvl4pPr algn="l" rtl="0" eaLnBrk="1" fontAlgn="base" hangingPunct="1">
        <a:lnSpc>
          <a:spcPct val="90000"/>
        </a:lnSpc>
        <a:spcBef>
          <a:spcPct val="0"/>
        </a:spcBef>
        <a:spcAft>
          <a:spcPct val="0"/>
        </a:spcAft>
        <a:defRPr sz="3300">
          <a:solidFill>
            <a:schemeClr val="tx1"/>
          </a:solidFill>
          <a:latin typeface="Calibri" panose="020f0502020204030204" pitchFamily="34" charset="0"/>
          <a:ea typeface="微软雅黑" panose="020b0503020204020204" pitchFamily="34" charset="-122"/>
        </a:defRPr>
      </a:lvl4pPr>
      <a:lvl5pPr algn="l" rtl="0" eaLnBrk="1" fontAlgn="base" hangingPunct="1">
        <a:lnSpc>
          <a:spcPct val="90000"/>
        </a:lnSpc>
        <a:spcBef>
          <a:spcPct val="0"/>
        </a:spcBef>
        <a:spcAft>
          <a:spcPct val="0"/>
        </a:spcAft>
        <a:defRPr sz="3300">
          <a:solidFill>
            <a:schemeClr val="tx1"/>
          </a:solidFill>
          <a:latin typeface="Calibri" panose="020f0502020204030204" pitchFamily="34" charset="0"/>
          <a:ea typeface="微软雅黑" panose="020b0503020204020204" pitchFamily="34" charset="-122"/>
        </a:defRPr>
      </a:lvl5pPr>
      <a:lvl6pPr marL="342900" algn="l" rtl="0" eaLnBrk="1" fontAlgn="base" hangingPunct="1">
        <a:lnSpc>
          <a:spcPct val="90000"/>
        </a:lnSpc>
        <a:spcBef>
          <a:spcPct val="0"/>
        </a:spcBef>
        <a:spcAft>
          <a:spcPct val="0"/>
        </a:spcAft>
        <a:defRPr sz="3300">
          <a:solidFill>
            <a:schemeClr val="tx1"/>
          </a:solidFill>
          <a:latin typeface="Calibri" panose="020f0502020204030204" pitchFamily="34" charset="0"/>
          <a:ea typeface="微软雅黑" panose="020b0503020204020204" pitchFamily="34" charset="-122"/>
        </a:defRPr>
      </a:lvl6pPr>
      <a:lvl7pPr marL="685800" algn="l" rtl="0" eaLnBrk="1" fontAlgn="base" hangingPunct="1">
        <a:lnSpc>
          <a:spcPct val="90000"/>
        </a:lnSpc>
        <a:spcBef>
          <a:spcPct val="0"/>
        </a:spcBef>
        <a:spcAft>
          <a:spcPct val="0"/>
        </a:spcAft>
        <a:defRPr sz="3300">
          <a:solidFill>
            <a:schemeClr val="tx1"/>
          </a:solidFill>
          <a:latin typeface="Calibri" panose="020f0502020204030204" pitchFamily="34" charset="0"/>
          <a:ea typeface="微软雅黑" panose="020b0503020204020204" pitchFamily="34" charset="-122"/>
        </a:defRPr>
      </a:lvl7pPr>
      <a:lvl8pPr marL="1028700" algn="l" rtl="0" eaLnBrk="1" fontAlgn="base" hangingPunct="1">
        <a:lnSpc>
          <a:spcPct val="90000"/>
        </a:lnSpc>
        <a:spcBef>
          <a:spcPct val="0"/>
        </a:spcBef>
        <a:spcAft>
          <a:spcPct val="0"/>
        </a:spcAft>
        <a:defRPr sz="3300">
          <a:solidFill>
            <a:schemeClr val="tx1"/>
          </a:solidFill>
          <a:latin typeface="Calibri" panose="020f0502020204030204" pitchFamily="34" charset="0"/>
          <a:ea typeface="微软雅黑" panose="020b0503020204020204" pitchFamily="34" charset="-122"/>
        </a:defRPr>
      </a:lvl8pPr>
      <a:lvl9pPr marL="1371600" algn="l" rtl="0" eaLnBrk="1" fontAlgn="base" hangingPunct="1">
        <a:lnSpc>
          <a:spcPct val="90000"/>
        </a:lnSpc>
        <a:spcBef>
          <a:spcPct val="0"/>
        </a:spcBef>
        <a:spcAft>
          <a:spcPct val="0"/>
        </a:spcAft>
        <a:defRPr sz="3300">
          <a:solidFill>
            <a:schemeClr val="tx1"/>
          </a:solidFill>
          <a:latin typeface="Calibri" panose="020f0502020204030204" pitchFamily="34" charset="0"/>
          <a:ea typeface="微软雅黑" panose="020b0503020204020204" pitchFamily="34" charset="-122"/>
        </a:defRPr>
      </a:lvl9pPr>
    </p:titleStyle>
    <p:bodyStyle>
      <a:lvl1pPr marL="171450" indent="-171450" algn="l" rtl="0" eaLnBrk="1" fontAlgn="base" hangingPunct="1">
        <a:lnSpc>
          <a:spcPct val="90000"/>
        </a:lnSpc>
        <a:spcBef>
          <a:spcPts val="750"/>
        </a:spcBef>
        <a:spcAft>
          <a:spcPct val="0"/>
        </a:spcAft>
        <a:buFont typeface="Arial" pitchFamily="34" charset="0"/>
        <a:buChar char="•"/>
        <a:defRPr sz="2100" kern="1200">
          <a:solidFill>
            <a:schemeClr val="tx1"/>
          </a:solidFill>
          <a:latin typeface="+mn-lt"/>
          <a:ea typeface="+mn-ea"/>
          <a:cs typeface="+mn-cs"/>
        </a:defRPr>
      </a:lvl1pPr>
      <a:lvl2pPr marL="514350" indent="-171450" algn="l" rtl="0" eaLnBrk="1" fontAlgn="base" hangingPunct="1">
        <a:lnSpc>
          <a:spcPct val="90000"/>
        </a:lnSpc>
        <a:spcBef>
          <a:spcPts val="375"/>
        </a:spcBef>
        <a:spcAft>
          <a:spcPct val="0"/>
        </a:spcAft>
        <a:buFont typeface="Arial" pitchFamily="34" charset="0"/>
        <a:buChar char="•"/>
        <a:defRPr sz="1800" kern="1200">
          <a:solidFill>
            <a:schemeClr val="tx1"/>
          </a:solidFill>
          <a:latin typeface="+mn-lt"/>
          <a:ea typeface="+mn-ea"/>
          <a:cs typeface="+mn-cs"/>
        </a:defRPr>
      </a:lvl2pPr>
      <a:lvl3pPr marL="857250" indent="-171450" algn="l" rtl="0" eaLnBrk="1" fontAlgn="base" hangingPunct="1">
        <a:lnSpc>
          <a:spcPct val="90000"/>
        </a:lnSpc>
        <a:spcBef>
          <a:spcPts val="375"/>
        </a:spcBef>
        <a:spcAft>
          <a:spcPct val="0"/>
        </a:spcAft>
        <a:buFont typeface="Arial" pitchFamily="34" charset="0"/>
        <a:buChar char="•"/>
        <a:defRPr sz="1500" kern="1200">
          <a:solidFill>
            <a:schemeClr val="tx1"/>
          </a:solidFill>
          <a:latin typeface="+mn-lt"/>
          <a:ea typeface="+mn-ea"/>
          <a:cs typeface="+mn-cs"/>
        </a:defRPr>
      </a:lvl3pPr>
      <a:lvl4pPr marL="1200150" indent="-171450" algn="l" rtl="0" eaLnBrk="1" fontAlgn="base" hangingPunct="1">
        <a:lnSpc>
          <a:spcPct val="90000"/>
        </a:lnSpc>
        <a:spcBef>
          <a:spcPts val="375"/>
        </a:spcBef>
        <a:spcAft>
          <a:spcPct val="0"/>
        </a:spcAft>
        <a:buFont typeface="Arial" pitchFamily="34" charset="0"/>
        <a:buChar char="•"/>
        <a:defRPr kern="1200">
          <a:solidFill>
            <a:schemeClr val="tx1"/>
          </a:solidFill>
          <a:latin typeface="+mn-lt"/>
          <a:ea typeface="+mn-ea"/>
          <a:cs typeface="+mn-cs"/>
        </a:defRPr>
      </a:lvl4pPr>
      <a:lvl5pPr marL="1543050" indent="-171450" algn="l" rtl="0" eaLnBrk="1" fontAlgn="base" hangingPunct="1">
        <a:lnSpc>
          <a:spcPct val="90000"/>
        </a:lnSpc>
        <a:spcBef>
          <a:spcPts val="375"/>
        </a:spcBef>
        <a:spcAft>
          <a:spcPct val="0"/>
        </a:spcAft>
        <a:buFont typeface="Arial" pitchFamily="34" charset="0"/>
        <a:buChar char="•"/>
        <a:defRPr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9pPr>
    </p:bodyStyle>
    <p:other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1.xml" /><Relationship Id="rId3" Type="http://schemas.openxmlformats.org/officeDocument/2006/relationships/image" Target="../media/image2.png" /><Relationship Id="rId4" Type="http://schemas.openxmlformats.org/officeDocument/2006/relationships/image" Target="../media/image3.png" /><Relationship Id="rId5" Type="http://schemas.openxmlformats.org/officeDocument/2006/relationships/image" Target="../media/image4.png" /><Relationship Id="rId6" Type="http://schemas.openxmlformats.org/officeDocument/2006/relationships/image" Target="../media/image5.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2.xml" /><Relationship Id="rId3" Type="http://schemas.openxmlformats.org/officeDocument/2006/relationships/image" Target="../media/image2.png" /><Relationship Id="rId4" Type="http://schemas.openxmlformats.org/officeDocument/2006/relationships/image" Target="../media/image3.png" /><Relationship Id="rId5" Type="http://schemas.openxmlformats.org/officeDocument/2006/relationships/image" Target="../media/image4.png" /><Relationship Id="rId6" Type="http://schemas.openxmlformats.org/officeDocument/2006/relationships/image" Target="../media/image5.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4.xml" /><Relationship Id="rId3" Type="http://schemas.openxmlformats.org/officeDocument/2006/relationships/image" Target="../media/image4.png" /><Relationship Id="rId4" Type="http://schemas.openxmlformats.org/officeDocument/2006/relationships/image" Target="../media/image5.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6.xml" /><Relationship Id="rId3" Type="http://schemas.openxmlformats.org/officeDocument/2006/relationships/image" Target="../media/image4.png" /><Relationship Id="rId4" Type="http://schemas.openxmlformats.org/officeDocument/2006/relationships/image" Target="../media/image5.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7.xml" /><Relationship Id="rId3" Type="http://schemas.openxmlformats.org/officeDocument/2006/relationships/image" Target="../media/image4.png" /><Relationship Id="rId4" Type="http://schemas.openxmlformats.org/officeDocument/2006/relationships/image" Target="../media/image5.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9.xml" /><Relationship Id="rId3" Type="http://schemas.openxmlformats.org/officeDocument/2006/relationships/image" Target="../media/image4.png" /><Relationship Id="rId4" Type="http://schemas.openxmlformats.org/officeDocument/2006/relationships/image" Target="../media/image5.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10.xml" /><Relationship Id="rId3" Type="http://schemas.openxmlformats.org/officeDocument/2006/relationships/image" Target="../media/image4.png" /><Relationship Id="rId4" Type="http://schemas.openxmlformats.org/officeDocument/2006/relationships/image" Target="../media/image5.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11.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12.xml" /><Relationship Id="rId3" Type="http://schemas.openxmlformats.org/officeDocument/2006/relationships/image" Target="../media/image4.png" /><Relationship Id="rId4" Type="http://schemas.openxmlformats.org/officeDocument/2006/relationships/image" Target="../media/image5.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14.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2710603003100605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标题 1">
            <a:extLst>
              <a:ext uri="{FF2B5EF4-FFF2-40B4-BE49-F238E27FC236}">
                <a16:creationId xmlns:a16="http://schemas.microsoft.com/office/drawing/2014/main" id="{B5883D5F-EDAD-4450-B397-08E36D6F963E}"/>
              </a:ext>
            </a:extLst>
          </p:cNvPr>
          <p:cNvSpPr>
            <a:spLocks noGrp="1"/>
          </p:cNvSpPr>
          <p:nvPr>
            <p:ph type="title"/>
          </p:nvPr>
        </p:nvSpPr>
        <p:spPr/>
        <p:txBody>
          <a:bodyPr/>
          <a:lstStyle/>
          <a:p>
            <a:r>
              <a:rPr lang="zh-CN" altLang="en-US"/>
              <a:t>学无止境</a:t>
            </a:r>
          </a:p>
        </p:txBody>
      </p:sp>
    </p:spTree>
    <p:extLst>
      <p:ext uri="{BB962C8B-B14F-4D97-AF65-F5344CB8AC3E}">
        <p14:creationId xmlns:p14="http://schemas.microsoft.com/office/powerpoint/2010/main" val="1994361705"/>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标题 1"/>
          <p:cNvSpPr>
            <a:spLocks noGrp="1"/>
          </p:cNvSpPr>
          <p:nvPr>
            <p:ph type="title"/>
          </p:nvPr>
        </p:nvSpPr>
        <p:spPr>
          <a:xfrm>
            <a:off x="474474" y="-33963"/>
            <a:ext cx="8229600" cy="1143000"/>
          </a:xfrm>
        </p:spPr>
        <p:txBody>
          <a:bodyPr/>
          <a:lstStyle/>
          <a:p>
            <a:r>
              <a:rPr lang="zh-CN" altLang="en-US" b="1">
                <a:solidFill>
                  <a:srgbClr val="FF0000"/>
                </a:solidFill>
                <a:latin typeface="Times New Roman"/>
                <a:ea typeface="楷体"/>
              </a:rPr>
              <a:t>想一想、做一做</a:t>
            </a:r>
          </a:p>
        </p:txBody>
      </p:sp>
      <p:sp>
        <p:nvSpPr>
          <p:cNvPr id="3" name="内容占位符 2"/>
          <p:cNvSpPr>
            <a:spLocks noGrp="1"/>
          </p:cNvSpPr>
          <p:nvPr>
            <p:ph idx="1"/>
          </p:nvPr>
        </p:nvSpPr>
        <p:spPr>
          <a:xfrm>
            <a:off x="0" y="1268760"/>
            <a:ext cx="8964488" cy="5445224"/>
          </a:xfrm>
        </p:spPr>
        <p:txBody>
          <a:bodyPr/>
          <a:lstStyle/>
          <a:p>
            <a:r>
              <a:rPr lang="en-US" altLang="zh-CN">
                <a:latin typeface="Times New Roman"/>
                <a:ea typeface="楷体"/>
              </a:rPr>
              <a:t>A</a:t>
            </a:r>
            <a:r>
              <a:rPr lang="zh-CN" altLang="en-US">
                <a:latin typeface="Times New Roman"/>
                <a:ea typeface="楷体"/>
              </a:rPr>
              <a:t>、</a:t>
            </a:r>
          </a:p>
        </p:txBody>
      </p:sp>
      <p:sp>
        <p:nvSpPr>
          <p:cNvPr id="7" name="椭圆 6"/>
          <p:cNvSpPr/>
          <p:nvPr/>
        </p:nvSpPr>
        <p:spPr>
          <a:xfrm>
            <a:off x="998986" y="914773"/>
            <a:ext cx="1728192" cy="1440160"/>
          </a:xfrm>
          <a:prstGeom prst="ellipse">
            <a:avLst/>
          </a:prstGeom>
          <a:noFill/>
          <a:ln w="50800" cmpd="sng">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微软雅黑" panose="020b0503020204020204" pitchFamily="34" charset="-122"/>
                <a:cs typeface="+mn-cs"/>
              </a:defRPr>
            </a:lvl1pPr>
            <a:lvl2pPr marL="457200" algn="l" rtl="0" fontAlgn="base">
              <a:spcBef>
                <a:spcPct val="0"/>
              </a:spcBef>
              <a:spcAft>
                <a:spcPct val="0"/>
              </a:spcAft>
              <a:defRPr kern="1200">
                <a:solidFill>
                  <a:srgbClr val="FFFFFF"/>
                </a:solidFill>
                <a:latin typeface="Calibri"/>
                <a:ea typeface="微软雅黑" panose="020b0503020204020204" pitchFamily="34" charset="-122"/>
                <a:cs typeface="+mn-cs"/>
              </a:defRPr>
            </a:lvl2pPr>
            <a:lvl3pPr marL="914400" algn="l" rtl="0" fontAlgn="base">
              <a:spcBef>
                <a:spcPct val="0"/>
              </a:spcBef>
              <a:spcAft>
                <a:spcPct val="0"/>
              </a:spcAft>
              <a:defRPr kern="1200">
                <a:solidFill>
                  <a:srgbClr val="FFFFFF"/>
                </a:solidFill>
                <a:latin typeface="Calibri"/>
                <a:ea typeface="微软雅黑" panose="020b0503020204020204" pitchFamily="34" charset="-122"/>
                <a:cs typeface="+mn-cs"/>
              </a:defRPr>
            </a:lvl3pPr>
            <a:lvl4pPr marL="1371600" algn="l" rtl="0" fontAlgn="base">
              <a:spcBef>
                <a:spcPct val="0"/>
              </a:spcBef>
              <a:spcAft>
                <a:spcPct val="0"/>
              </a:spcAft>
              <a:defRPr kern="1200">
                <a:solidFill>
                  <a:srgbClr val="FFFFFF"/>
                </a:solidFill>
                <a:latin typeface="Calibri"/>
                <a:ea typeface="微软雅黑" panose="020b0503020204020204" pitchFamily="34" charset="-122"/>
                <a:cs typeface="+mn-cs"/>
              </a:defRPr>
            </a:lvl4pPr>
            <a:lvl5pPr marL="1828800" algn="l" rtl="0" fontAlgn="base">
              <a:spcBef>
                <a:spcPct val="0"/>
              </a:spcBef>
              <a:spcAft>
                <a:spcPct val="0"/>
              </a:spcAft>
              <a:defRPr kern="1200">
                <a:solidFill>
                  <a:srgbClr val="FFFFFF"/>
                </a:solidFill>
                <a:latin typeface="Calibri"/>
                <a:ea typeface="微软雅黑" panose="020b0503020204020204" pitchFamily="34" charset="-122"/>
                <a:cs typeface="+mn-cs"/>
              </a:defRPr>
            </a:lvl5pPr>
            <a:lvl6pPr marL="2286000" algn="l" defTabSz="914400" rtl="0" eaLnBrk="1" latinLnBrk="0" hangingPunct="1">
              <a:defRPr kern="1200">
                <a:solidFill>
                  <a:srgbClr val="FFFFFF"/>
                </a:solidFill>
                <a:latin typeface="Calibri"/>
                <a:ea typeface="微软雅黑" panose="020b0503020204020204" pitchFamily="34" charset="-122"/>
                <a:cs typeface="+mn-cs"/>
              </a:defRPr>
            </a:lvl6pPr>
            <a:lvl7pPr marL="2743200" algn="l" defTabSz="914400" rtl="0" eaLnBrk="1" latinLnBrk="0" hangingPunct="1">
              <a:defRPr kern="1200">
                <a:solidFill>
                  <a:srgbClr val="FFFFFF"/>
                </a:solidFill>
                <a:latin typeface="Calibri"/>
                <a:ea typeface="微软雅黑" panose="020b0503020204020204" pitchFamily="34" charset="-122"/>
                <a:cs typeface="+mn-cs"/>
              </a:defRPr>
            </a:lvl7pPr>
            <a:lvl8pPr marL="3200400" algn="l" defTabSz="914400" rtl="0" eaLnBrk="1" latinLnBrk="0" hangingPunct="1">
              <a:defRPr kern="1200">
                <a:solidFill>
                  <a:srgbClr val="FFFFFF"/>
                </a:solidFill>
                <a:latin typeface="Calibri"/>
                <a:ea typeface="微软雅黑" panose="020b0503020204020204" pitchFamily="34" charset="-122"/>
                <a:cs typeface="+mn-cs"/>
              </a:defRPr>
            </a:lvl8pPr>
            <a:lvl9pPr marL="3657600" algn="l" defTabSz="914400" rtl="0" eaLnBrk="1" latinLnBrk="0" hangingPunct="1">
              <a:defRPr kern="1200">
                <a:solidFill>
                  <a:srgbClr val="FFFFFF"/>
                </a:solidFill>
                <a:latin typeface="Calibri"/>
                <a:ea typeface="微软雅黑" panose="020b0503020204020204" pitchFamily="34" charset="-122"/>
                <a:cs typeface="+mn-cs"/>
              </a:defRPr>
            </a:lvl9pPr>
          </a:lstStyle>
          <a:p>
            <a:pPr algn="ctr"/>
            <a:endParaRPr lang="zh-CN" altLang="en-US"/>
          </a:p>
        </p:txBody>
      </p:sp>
      <p:sp>
        <p:nvSpPr>
          <p:cNvPr id="8" name="椭圆 7"/>
          <p:cNvSpPr/>
          <p:nvPr/>
        </p:nvSpPr>
        <p:spPr>
          <a:xfrm>
            <a:off x="2710037" y="914773"/>
            <a:ext cx="1656184" cy="1440160"/>
          </a:xfrm>
          <a:prstGeom prst="ellipse">
            <a:avLst/>
          </a:prstGeom>
          <a:noFill/>
          <a:ln w="50800" cmpd="sng"/>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微软雅黑" panose="020b0503020204020204" pitchFamily="34" charset="-122"/>
                <a:cs typeface="+mn-cs"/>
              </a:defRPr>
            </a:lvl1pPr>
            <a:lvl2pPr marL="457200" algn="l" rtl="0" fontAlgn="base">
              <a:spcBef>
                <a:spcPct val="0"/>
              </a:spcBef>
              <a:spcAft>
                <a:spcPct val="0"/>
              </a:spcAft>
              <a:defRPr kern="1200">
                <a:solidFill>
                  <a:srgbClr val="FFFFFF"/>
                </a:solidFill>
                <a:latin typeface="Calibri"/>
                <a:ea typeface="微软雅黑" panose="020b0503020204020204" pitchFamily="34" charset="-122"/>
                <a:cs typeface="+mn-cs"/>
              </a:defRPr>
            </a:lvl2pPr>
            <a:lvl3pPr marL="914400" algn="l" rtl="0" fontAlgn="base">
              <a:spcBef>
                <a:spcPct val="0"/>
              </a:spcBef>
              <a:spcAft>
                <a:spcPct val="0"/>
              </a:spcAft>
              <a:defRPr kern="1200">
                <a:solidFill>
                  <a:srgbClr val="FFFFFF"/>
                </a:solidFill>
                <a:latin typeface="Calibri"/>
                <a:ea typeface="微软雅黑" panose="020b0503020204020204" pitchFamily="34" charset="-122"/>
                <a:cs typeface="+mn-cs"/>
              </a:defRPr>
            </a:lvl3pPr>
            <a:lvl4pPr marL="1371600" algn="l" rtl="0" fontAlgn="base">
              <a:spcBef>
                <a:spcPct val="0"/>
              </a:spcBef>
              <a:spcAft>
                <a:spcPct val="0"/>
              </a:spcAft>
              <a:defRPr kern="1200">
                <a:solidFill>
                  <a:srgbClr val="FFFFFF"/>
                </a:solidFill>
                <a:latin typeface="Calibri"/>
                <a:ea typeface="微软雅黑" panose="020b0503020204020204" pitchFamily="34" charset="-122"/>
                <a:cs typeface="+mn-cs"/>
              </a:defRPr>
            </a:lvl4pPr>
            <a:lvl5pPr marL="1828800" algn="l" rtl="0" fontAlgn="base">
              <a:spcBef>
                <a:spcPct val="0"/>
              </a:spcBef>
              <a:spcAft>
                <a:spcPct val="0"/>
              </a:spcAft>
              <a:defRPr kern="1200">
                <a:solidFill>
                  <a:srgbClr val="FFFFFF"/>
                </a:solidFill>
                <a:latin typeface="Calibri"/>
                <a:ea typeface="微软雅黑" panose="020b0503020204020204" pitchFamily="34" charset="-122"/>
                <a:cs typeface="+mn-cs"/>
              </a:defRPr>
            </a:lvl5pPr>
            <a:lvl6pPr marL="2286000" algn="l" defTabSz="914400" rtl="0" eaLnBrk="1" latinLnBrk="0" hangingPunct="1">
              <a:defRPr kern="1200">
                <a:solidFill>
                  <a:srgbClr val="FFFFFF"/>
                </a:solidFill>
                <a:latin typeface="Calibri"/>
                <a:ea typeface="微软雅黑" panose="020b0503020204020204" pitchFamily="34" charset="-122"/>
                <a:cs typeface="+mn-cs"/>
              </a:defRPr>
            </a:lvl6pPr>
            <a:lvl7pPr marL="2743200" algn="l" defTabSz="914400" rtl="0" eaLnBrk="1" latinLnBrk="0" hangingPunct="1">
              <a:defRPr kern="1200">
                <a:solidFill>
                  <a:srgbClr val="FFFFFF"/>
                </a:solidFill>
                <a:latin typeface="Calibri"/>
                <a:ea typeface="微软雅黑" panose="020b0503020204020204" pitchFamily="34" charset="-122"/>
                <a:cs typeface="+mn-cs"/>
              </a:defRPr>
            </a:lvl7pPr>
            <a:lvl8pPr marL="3200400" algn="l" defTabSz="914400" rtl="0" eaLnBrk="1" latinLnBrk="0" hangingPunct="1">
              <a:defRPr kern="1200">
                <a:solidFill>
                  <a:srgbClr val="FFFFFF"/>
                </a:solidFill>
                <a:latin typeface="Calibri"/>
                <a:ea typeface="微软雅黑" panose="020b0503020204020204" pitchFamily="34" charset="-122"/>
                <a:cs typeface="+mn-cs"/>
              </a:defRPr>
            </a:lvl8pPr>
            <a:lvl9pPr marL="3657600" algn="l" defTabSz="914400" rtl="0" eaLnBrk="1" latinLnBrk="0" hangingPunct="1">
              <a:defRPr kern="1200">
                <a:solidFill>
                  <a:srgbClr val="FFFFFF"/>
                </a:solidFill>
                <a:latin typeface="Calibri"/>
                <a:ea typeface="微软雅黑" panose="020b0503020204020204" pitchFamily="34" charset="-122"/>
                <a:cs typeface="+mn-cs"/>
              </a:defRPr>
            </a:lvl9pPr>
          </a:lstStyle>
          <a:p>
            <a:pPr algn="ctr"/>
            <a:endParaRPr lang="zh-CN" altLang="en-US"/>
          </a:p>
        </p:txBody>
      </p:sp>
      <p:sp>
        <p:nvSpPr>
          <p:cNvPr id="9" name="TextBox 8"/>
          <p:cNvSpPr txBox="1"/>
          <p:nvPr/>
        </p:nvSpPr>
        <p:spPr>
          <a:xfrm>
            <a:off x="266987" y="3064604"/>
            <a:ext cx="720080" cy="584775"/>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en-US" altLang="zh-CN" sz="3200">
                <a:latin typeface="Times New Roman"/>
                <a:ea typeface="楷体"/>
              </a:rPr>
              <a:t>B</a:t>
            </a:r>
            <a:r>
              <a:rPr lang="zh-CN" altLang="en-US" sz="3200">
                <a:latin typeface="Times New Roman"/>
                <a:ea typeface="楷体"/>
              </a:rPr>
              <a:t>、</a:t>
            </a:r>
          </a:p>
        </p:txBody>
      </p:sp>
      <p:sp>
        <p:nvSpPr>
          <p:cNvPr id="10" name="TextBox 9"/>
          <p:cNvSpPr txBox="1"/>
          <p:nvPr/>
        </p:nvSpPr>
        <p:spPr>
          <a:xfrm>
            <a:off x="5076056" y="1207641"/>
            <a:ext cx="936104" cy="523220"/>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en-US" altLang="zh-CN" sz="2800">
                <a:latin typeface="Times New Roman"/>
                <a:ea typeface="楷体"/>
              </a:rPr>
              <a:t>C</a:t>
            </a:r>
            <a:endParaRPr lang="zh-CN" altLang="en-US" sz="2800"/>
          </a:p>
        </p:txBody>
      </p:sp>
      <p:sp>
        <p:nvSpPr>
          <p:cNvPr id="11" name="TextBox 10"/>
          <p:cNvSpPr txBox="1"/>
          <p:nvPr/>
        </p:nvSpPr>
        <p:spPr>
          <a:xfrm>
            <a:off x="2303142" y="5386990"/>
            <a:ext cx="405880" cy="523220"/>
          </a:xfrm>
          <a:prstGeom prst="rect">
            <a:avLst/>
          </a:prstGeom>
          <a:noFill/>
        </p:spPr>
        <p:txBody>
          <a:bodyPr wrap="non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en-US" altLang="zh-CN" sz="2800">
                <a:latin typeface="Times New Roman"/>
                <a:ea typeface="楷体"/>
              </a:rPr>
              <a:t>D</a:t>
            </a:r>
            <a:endParaRPr lang="zh-CN" altLang="en-US" sz="2800"/>
          </a:p>
        </p:txBody>
      </p:sp>
      <p:sp>
        <p:nvSpPr>
          <p:cNvPr id="12" name="椭圆 11"/>
          <p:cNvSpPr/>
          <p:nvPr/>
        </p:nvSpPr>
        <p:spPr>
          <a:xfrm>
            <a:off x="908822" y="2629398"/>
            <a:ext cx="1800200" cy="1516524"/>
          </a:xfrm>
          <a:prstGeom prst="ellipse">
            <a:avLst/>
          </a:prstGeom>
          <a:noFill/>
          <a:ln w="50800" cmpd="sng"/>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微软雅黑" panose="020b0503020204020204" pitchFamily="34" charset="-122"/>
                <a:cs typeface="+mn-cs"/>
              </a:defRPr>
            </a:lvl1pPr>
            <a:lvl2pPr marL="457200" algn="l" rtl="0" fontAlgn="base">
              <a:spcBef>
                <a:spcPct val="0"/>
              </a:spcBef>
              <a:spcAft>
                <a:spcPct val="0"/>
              </a:spcAft>
              <a:defRPr kern="1200">
                <a:solidFill>
                  <a:srgbClr val="FFFFFF"/>
                </a:solidFill>
                <a:latin typeface="Calibri"/>
                <a:ea typeface="微软雅黑" panose="020b0503020204020204" pitchFamily="34" charset="-122"/>
                <a:cs typeface="+mn-cs"/>
              </a:defRPr>
            </a:lvl2pPr>
            <a:lvl3pPr marL="914400" algn="l" rtl="0" fontAlgn="base">
              <a:spcBef>
                <a:spcPct val="0"/>
              </a:spcBef>
              <a:spcAft>
                <a:spcPct val="0"/>
              </a:spcAft>
              <a:defRPr kern="1200">
                <a:solidFill>
                  <a:srgbClr val="FFFFFF"/>
                </a:solidFill>
                <a:latin typeface="Calibri"/>
                <a:ea typeface="微软雅黑" panose="020b0503020204020204" pitchFamily="34" charset="-122"/>
                <a:cs typeface="+mn-cs"/>
              </a:defRPr>
            </a:lvl3pPr>
            <a:lvl4pPr marL="1371600" algn="l" rtl="0" fontAlgn="base">
              <a:spcBef>
                <a:spcPct val="0"/>
              </a:spcBef>
              <a:spcAft>
                <a:spcPct val="0"/>
              </a:spcAft>
              <a:defRPr kern="1200">
                <a:solidFill>
                  <a:srgbClr val="FFFFFF"/>
                </a:solidFill>
                <a:latin typeface="Calibri"/>
                <a:ea typeface="微软雅黑" panose="020b0503020204020204" pitchFamily="34" charset="-122"/>
                <a:cs typeface="+mn-cs"/>
              </a:defRPr>
            </a:lvl4pPr>
            <a:lvl5pPr marL="1828800" algn="l" rtl="0" fontAlgn="base">
              <a:spcBef>
                <a:spcPct val="0"/>
              </a:spcBef>
              <a:spcAft>
                <a:spcPct val="0"/>
              </a:spcAft>
              <a:defRPr kern="1200">
                <a:solidFill>
                  <a:srgbClr val="FFFFFF"/>
                </a:solidFill>
                <a:latin typeface="Calibri"/>
                <a:ea typeface="微软雅黑" panose="020b0503020204020204" pitchFamily="34" charset="-122"/>
                <a:cs typeface="+mn-cs"/>
              </a:defRPr>
            </a:lvl5pPr>
            <a:lvl6pPr marL="2286000" algn="l" defTabSz="914400" rtl="0" eaLnBrk="1" latinLnBrk="0" hangingPunct="1">
              <a:defRPr kern="1200">
                <a:solidFill>
                  <a:srgbClr val="FFFFFF"/>
                </a:solidFill>
                <a:latin typeface="Calibri"/>
                <a:ea typeface="微软雅黑" panose="020b0503020204020204" pitchFamily="34" charset="-122"/>
                <a:cs typeface="+mn-cs"/>
              </a:defRPr>
            </a:lvl6pPr>
            <a:lvl7pPr marL="2743200" algn="l" defTabSz="914400" rtl="0" eaLnBrk="1" latinLnBrk="0" hangingPunct="1">
              <a:defRPr kern="1200">
                <a:solidFill>
                  <a:srgbClr val="FFFFFF"/>
                </a:solidFill>
                <a:latin typeface="Calibri"/>
                <a:ea typeface="微软雅黑" panose="020b0503020204020204" pitchFamily="34" charset="-122"/>
                <a:cs typeface="+mn-cs"/>
              </a:defRPr>
            </a:lvl7pPr>
            <a:lvl8pPr marL="3200400" algn="l" defTabSz="914400" rtl="0" eaLnBrk="1" latinLnBrk="0" hangingPunct="1">
              <a:defRPr kern="1200">
                <a:solidFill>
                  <a:srgbClr val="FFFFFF"/>
                </a:solidFill>
                <a:latin typeface="Calibri"/>
                <a:ea typeface="微软雅黑" panose="020b0503020204020204" pitchFamily="34" charset="-122"/>
                <a:cs typeface="+mn-cs"/>
              </a:defRPr>
            </a:lvl8pPr>
            <a:lvl9pPr marL="3657600" algn="l" defTabSz="914400" rtl="0" eaLnBrk="1" latinLnBrk="0" hangingPunct="1">
              <a:defRPr kern="1200">
                <a:solidFill>
                  <a:srgbClr val="FFFFFF"/>
                </a:solidFill>
                <a:latin typeface="Calibri"/>
                <a:ea typeface="微软雅黑" panose="020b0503020204020204" pitchFamily="34" charset="-122"/>
                <a:cs typeface="+mn-cs"/>
              </a:defRPr>
            </a:lvl9pPr>
          </a:lstStyle>
          <a:p>
            <a:pPr algn="ctr"/>
            <a:endParaRPr lang="zh-CN" altLang="en-US"/>
          </a:p>
        </p:txBody>
      </p:sp>
      <p:sp>
        <p:nvSpPr>
          <p:cNvPr id="13" name="椭圆 12"/>
          <p:cNvSpPr/>
          <p:nvPr/>
        </p:nvSpPr>
        <p:spPr>
          <a:xfrm>
            <a:off x="2303748" y="2741548"/>
            <a:ext cx="1705552" cy="1516524"/>
          </a:xfrm>
          <a:prstGeom prst="ellipse">
            <a:avLst/>
          </a:prstGeom>
          <a:noFill/>
          <a:ln w="50800"/>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微软雅黑" panose="020b0503020204020204" pitchFamily="34" charset="-122"/>
                <a:cs typeface="+mn-cs"/>
              </a:defRPr>
            </a:lvl1pPr>
            <a:lvl2pPr marL="457200" algn="l" rtl="0" fontAlgn="base">
              <a:spcBef>
                <a:spcPct val="0"/>
              </a:spcBef>
              <a:spcAft>
                <a:spcPct val="0"/>
              </a:spcAft>
              <a:defRPr kern="1200">
                <a:solidFill>
                  <a:srgbClr val="FFFFFF"/>
                </a:solidFill>
                <a:latin typeface="Calibri"/>
                <a:ea typeface="微软雅黑" panose="020b0503020204020204" pitchFamily="34" charset="-122"/>
                <a:cs typeface="+mn-cs"/>
              </a:defRPr>
            </a:lvl2pPr>
            <a:lvl3pPr marL="914400" algn="l" rtl="0" fontAlgn="base">
              <a:spcBef>
                <a:spcPct val="0"/>
              </a:spcBef>
              <a:spcAft>
                <a:spcPct val="0"/>
              </a:spcAft>
              <a:defRPr kern="1200">
                <a:solidFill>
                  <a:srgbClr val="FFFFFF"/>
                </a:solidFill>
                <a:latin typeface="Calibri"/>
                <a:ea typeface="微软雅黑" panose="020b0503020204020204" pitchFamily="34" charset="-122"/>
                <a:cs typeface="+mn-cs"/>
              </a:defRPr>
            </a:lvl3pPr>
            <a:lvl4pPr marL="1371600" algn="l" rtl="0" fontAlgn="base">
              <a:spcBef>
                <a:spcPct val="0"/>
              </a:spcBef>
              <a:spcAft>
                <a:spcPct val="0"/>
              </a:spcAft>
              <a:defRPr kern="1200">
                <a:solidFill>
                  <a:srgbClr val="FFFFFF"/>
                </a:solidFill>
                <a:latin typeface="Calibri"/>
                <a:ea typeface="微软雅黑" panose="020b0503020204020204" pitchFamily="34" charset="-122"/>
                <a:cs typeface="+mn-cs"/>
              </a:defRPr>
            </a:lvl4pPr>
            <a:lvl5pPr marL="1828800" algn="l" rtl="0" fontAlgn="base">
              <a:spcBef>
                <a:spcPct val="0"/>
              </a:spcBef>
              <a:spcAft>
                <a:spcPct val="0"/>
              </a:spcAft>
              <a:defRPr kern="1200">
                <a:solidFill>
                  <a:srgbClr val="FFFFFF"/>
                </a:solidFill>
                <a:latin typeface="Calibri"/>
                <a:ea typeface="微软雅黑" panose="020b0503020204020204" pitchFamily="34" charset="-122"/>
                <a:cs typeface="+mn-cs"/>
              </a:defRPr>
            </a:lvl5pPr>
            <a:lvl6pPr marL="2286000" algn="l" defTabSz="914400" rtl="0" eaLnBrk="1" latinLnBrk="0" hangingPunct="1">
              <a:defRPr kern="1200">
                <a:solidFill>
                  <a:srgbClr val="FFFFFF"/>
                </a:solidFill>
                <a:latin typeface="Calibri"/>
                <a:ea typeface="微软雅黑" panose="020b0503020204020204" pitchFamily="34" charset="-122"/>
                <a:cs typeface="+mn-cs"/>
              </a:defRPr>
            </a:lvl6pPr>
            <a:lvl7pPr marL="2743200" algn="l" defTabSz="914400" rtl="0" eaLnBrk="1" latinLnBrk="0" hangingPunct="1">
              <a:defRPr kern="1200">
                <a:solidFill>
                  <a:srgbClr val="FFFFFF"/>
                </a:solidFill>
                <a:latin typeface="Calibri"/>
                <a:ea typeface="微软雅黑" panose="020b0503020204020204" pitchFamily="34" charset="-122"/>
                <a:cs typeface="+mn-cs"/>
              </a:defRPr>
            </a:lvl7pPr>
            <a:lvl8pPr marL="3200400" algn="l" defTabSz="914400" rtl="0" eaLnBrk="1" latinLnBrk="0" hangingPunct="1">
              <a:defRPr kern="1200">
                <a:solidFill>
                  <a:srgbClr val="FFFFFF"/>
                </a:solidFill>
                <a:latin typeface="Calibri"/>
                <a:ea typeface="微软雅黑" panose="020b0503020204020204" pitchFamily="34" charset="-122"/>
                <a:cs typeface="+mn-cs"/>
              </a:defRPr>
            </a:lvl8pPr>
            <a:lvl9pPr marL="3657600" algn="l" defTabSz="914400" rtl="0" eaLnBrk="1" latinLnBrk="0" hangingPunct="1">
              <a:defRPr kern="1200">
                <a:solidFill>
                  <a:srgbClr val="FFFFFF"/>
                </a:solidFill>
                <a:latin typeface="Calibri"/>
                <a:ea typeface="微软雅黑" panose="020b0503020204020204" pitchFamily="34" charset="-122"/>
                <a:cs typeface="+mn-cs"/>
              </a:defRPr>
            </a:lvl9pPr>
          </a:lstStyle>
          <a:p>
            <a:pPr algn="ctr"/>
            <a:endParaRPr lang="zh-CN" altLang="en-US"/>
          </a:p>
        </p:txBody>
      </p:sp>
      <p:sp>
        <p:nvSpPr>
          <p:cNvPr id="14" name="TextBox 13"/>
          <p:cNvSpPr txBox="1"/>
          <p:nvPr/>
        </p:nvSpPr>
        <p:spPr>
          <a:xfrm>
            <a:off x="1259632" y="1412776"/>
            <a:ext cx="1044116" cy="461665"/>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zh-CN" altLang="en-US" sz="2400" b="1">
                <a:latin typeface="Times New Roman"/>
                <a:ea typeface="楷体"/>
              </a:rPr>
              <a:t>人民</a:t>
            </a:r>
          </a:p>
        </p:txBody>
      </p:sp>
      <p:sp>
        <p:nvSpPr>
          <p:cNvPr id="15" name="TextBox 14"/>
          <p:cNvSpPr txBox="1"/>
          <p:nvPr/>
        </p:nvSpPr>
        <p:spPr>
          <a:xfrm>
            <a:off x="2990136" y="1391741"/>
            <a:ext cx="800219" cy="461665"/>
          </a:xfrm>
          <a:prstGeom prst="rect">
            <a:avLst/>
          </a:prstGeom>
          <a:noFill/>
        </p:spPr>
        <p:txBody>
          <a:bodyPr wrap="non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zh-CN" altLang="en-US" sz="2400" b="1">
                <a:latin typeface="Times New Roman"/>
                <a:ea typeface="楷体"/>
              </a:rPr>
              <a:t>公民</a:t>
            </a: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293169" y="3033935"/>
            <a:ext cx="1139825" cy="646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2989044" y="3140511"/>
            <a:ext cx="993775" cy="646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6" name="椭圆 15"/>
          <p:cNvSpPr/>
          <p:nvPr/>
        </p:nvSpPr>
        <p:spPr>
          <a:xfrm>
            <a:off x="6012160" y="914773"/>
            <a:ext cx="3131840" cy="3522339"/>
          </a:xfrm>
          <a:prstGeom prst="ellipse">
            <a:avLst/>
          </a:prstGeom>
          <a:noFill/>
          <a:ln w="50800" cmpd="sng"/>
          <a:effectLst>
            <a:innerShdw blurRad="63500" dist="50800" dir="13500000">
              <a:srgbClr val="C00000">
                <a:alpha val="5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微软雅黑" panose="020b0503020204020204" pitchFamily="34" charset="-122"/>
                <a:cs typeface="+mn-cs"/>
              </a:defRPr>
            </a:lvl1pPr>
            <a:lvl2pPr marL="457200" algn="l" rtl="0" fontAlgn="base">
              <a:spcBef>
                <a:spcPct val="0"/>
              </a:spcBef>
              <a:spcAft>
                <a:spcPct val="0"/>
              </a:spcAft>
              <a:defRPr kern="1200">
                <a:solidFill>
                  <a:srgbClr val="FFFFFF"/>
                </a:solidFill>
                <a:latin typeface="Calibri"/>
                <a:ea typeface="微软雅黑" panose="020b0503020204020204" pitchFamily="34" charset="-122"/>
                <a:cs typeface="+mn-cs"/>
              </a:defRPr>
            </a:lvl2pPr>
            <a:lvl3pPr marL="914400" algn="l" rtl="0" fontAlgn="base">
              <a:spcBef>
                <a:spcPct val="0"/>
              </a:spcBef>
              <a:spcAft>
                <a:spcPct val="0"/>
              </a:spcAft>
              <a:defRPr kern="1200">
                <a:solidFill>
                  <a:srgbClr val="FFFFFF"/>
                </a:solidFill>
                <a:latin typeface="Calibri"/>
                <a:ea typeface="微软雅黑" panose="020b0503020204020204" pitchFamily="34" charset="-122"/>
                <a:cs typeface="+mn-cs"/>
              </a:defRPr>
            </a:lvl3pPr>
            <a:lvl4pPr marL="1371600" algn="l" rtl="0" fontAlgn="base">
              <a:spcBef>
                <a:spcPct val="0"/>
              </a:spcBef>
              <a:spcAft>
                <a:spcPct val="0"/>
              </a:spcAft>
              <a:defRPr kern="1200">
                <a:solidFill>
                  <a:srgbClr val="FFFFFF"/>
                </a:solidFill>
                <a:latin typeface="Calibri"/>
                <a:ea typeface="微软雅黑" panose="020b0503020204020204" pitchFamily="34" charset="-122"/>
                <a:cs typeface="+mn-cs"/>
              </a:defRPr>
            </a:lvl4pPr>
            <a:lvl5pPr marL="1828800" algn="l" rtl="0" fontAlgn="base">
              <a:spcBef>
                <a:spcPct val="0"/>
              </a:spcBef>
              <a:spcAft>
                <a:spcPct val="0"/>
              </a:spcAft>
              <a:defRPr kern="1200">
                <a:solidFill>
                  <a:srgbClr val="FFFFFF"/>
                </a:solidFill>
                <a:latin typeface="Calibri"/>
                <a:ea typeface="微软雅黑" panose="020b0503020204020204" pitchFamily="34" charset="-122"/>
                <a:cs typeface="+mn-cs"/>
              </a:defRPr>
            </a:lvl5pPr>
            <a:lvl6pPr marL="2286000" algn="l" defTabSz="914400" rtl="0" eaLnBrk="1" latinLnBrk="0" hangingPunct="1">
              <a:defRPr kern="1200">
                <a:solidFill>
                  <a:srgbClr val="FFFFFF"/>
                </a:solidFill>
                <a:latin typeface="Calibri"/>
                <a:ea typeface="微软雅黑" panose="020b0503020204020204" pitchFamily="34" charset="-122"/>
                <a:cs typeface="+mn-cs"/>
              </a:defRPr>
            </a:lvl6pPr>
            <a:lvl7pPr marL="2743200" algn="l" defTabSz="914400" rtl="0" eaLnBrk="1" latinLnBrk="0" hangingPunct="1">
              <a:defRPr kern="1200">
                <a:solidFill>
                  <a:srgbClr val="FFFFFF"/>
                </a:solidFill>
                <a:latin typeface="Calibri"/>
                <a:ea typeface="微软雅黑" panose="020b0503020204020204" pitchFamily="34" charset="-122"/>
                <a:cs typeface="+mn-cs"/>
              </a:defRPr>
            </a:lvl7pPr>
            <a:lvl8pPr marL="3200400" algn="l" defTabSz="914400" rtl="0" eaLnBrk="1" latinLnBrk="0" hangingPunct="1">
              <a:defRPr kern="1200">
                <a:solidFill>
                  <a:srgbClr val="FFFFFF"/>
                </a:solidFill>
                <a:latin typeface="Calibri"/>
                <a:ea typeface="微软雅黑" panose="020b0503020204020204" pitchFamily="34" charset="-122"/>
                <a:cs typeface="+mn-cs"/>
              </a:defRPr>
            </a:lvl8pPr>
            <a:lvl9pPr marL="3657600" algn="l" defTabSz="914400" rtl="0" eaLnBrk="1" latinLnBrk="0" hangingPunct="1">
              <a:defRPr kern="1200">
                <a:solidFill>
                  <a:srgbClr val="FFFFFF"/>
                </a:solidFill>
                <a:latin typeface="Calibri"/>
                <a:ea typeface="微软雅黑" panose="020b0503020204020204" pitchFamily="34" charset="-122"/>
                <a:cs typeface="+mn-cs"/>
              </a:defRPr>
            </a:lvl9pPr>
          </a:lstStyle>
          <a:p>
            <a:pPr algn="ctr"/>
            <a:endParaRPr lang="zh-CN" altLang="en-US"/>
          </a:p>
        </p:txBody>
      </p:sp>
      <p:sp>
        <p:nvSpPr>
          <p:cNvPr id="17" name="椭圆 16"/>
          <p:cNvSpPr/>
          <p:nvPr/>
        </p:nvSpPr>
        <p:spPr>
          <a:xfrm>
            <a:off x="6156176" y="1622574"/>
            <a:ext cx="2808312" cy="2748692"/>
          </a:xfrm>
          <a:prstGeom prst="ellipse">
            <a:avLst/>
          </a:prstGeom>
          <a:noFill/>
          <a:ln w="50800" cmpd="sng"/>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微软雅黑" panose="020b0503020204020204" pitchFamily="34" charset="-122"/>
                <a:cs typeface="+mn-cs"/>
              </a:defRPr>
            </a:lvl1pPr>
            <a:lvl2pPr marL="457200" algn="l" rtl="0" fontAlgn="base">
              <a:spcBef>
                <a:spcPct val="0"/>
              </a:spcBef>
              <a:spcAft>
                <a:spcPct val="0"/>
              </a:spcAft>
              <a:defRPr kern="1200">
                <a:solidFill>
                  <a:srgbClr val="FFFFFF"/>
                </a:solidFill>
                <a:latin typeface="Calibri"/>
                <a:ea typeface="微软雅黑" panose="020b0503020204020204" pitchFamily="34" charset="-122"/>
                <a:cs typeface="+mn-cs"/>
              </a:defRPr>
            </a:lvl2pPr>
            <a:lvl3pPr marL="914400" algn="l" rtl="0" fontAlgn="base">
              <a:spcBef>
                <a:spcPct val="0"/>
              </a:spcBef>
              <a:spcAft>
                <a:spcPct val="0"/>
              </a:spcAft>
              <a:defRPr kern="1200">
                <a:solidFill>
                  <a:srgbClr val="FFFFFF"/>
                </a:solidFill>
                <a:latin typeface="Calibri"/>
                <a:ea typeface="微软雅黑" panose="020b0503020204020204" pitchFamily="34" charset="-122"/>
                <a:cs typeface="+mn-cs"/>
              </a:defRPr>
            </a:lvl3pPr>
            <a:lvl4pPr marL="1371600" algn="l" rtl="0" fontAlgn="base">
              <a:spcBef>
                <a:spcPct val="0"/>
              </a:spcBef>
              <a:spcAft>
                <a:spcPct val="0"/>
              </a:spcAft>
              <a:defRPr kern="1200">
                <a:solidFill>
                  <a:srgbClr val="FFFFFF"/>
                </a:solidFill>
                <a:latin typeface="Calibri"/>
                <a:ea typeface="微软雅黑" panose="020b0503020204020204" pitchFamily="34" charset="-122"/>
                <a:cs typeface="+mn-cs"/>
              </a:defRPr>
            </a:lvl4pPr>
            <a:lvl5pPr marL="1828800" algn="l" rtl="0" fontAlgn="base">
              <a:spcBef>
                <a:spcPct val="0"/>
              </a:spcBef>
              <a:spcAft>
                <a:spcPct val="0"/>
              </a:spcAft>
              <a:defRPr kern="1200">
                <a:solidFill>
                  <a:srgbClr val="FFFFFF"/>
                </a:solidFill>
                <a:latin typeface="Calibri"/>
                <a:ea typeface="微软雅黑" panose="020b0503020204020204" pitchFamily="34" charset="-122"/>
                <a:cs typeface="+mn-cs"/>
              </a:defRPr>
            </a:lvl5pPr>
            <a:lvl6pPr marL="2286000" algn="l" defTabSz="914400" rtl="0" eaLnBrk="1" latinLnBrk="0" hangingPunct="1">
              <a:defRPr kern="1200">
                <a:solidFill>
                  <a:srgbClr val="FFFFFF"/>
                </a:solidFill>
                <a:latin typeface="Calibri"/>
                <a:ea typeface="微软雅黑" panose="020b0503020204020204" pitchFamily="34" charset="-122"/>
                <a:cs typeface="+mn-cs"/>
              </a:defRPr>
            </a:lvl6pPr>
            <a:lvl7pPr marL="2743200" algn="l" defTabSz="914400" rtl="0" eaLnBrk="1" latinLnBrk="0" hangingPunct="1">
              <a:defRPr kern="1200">
                <a:solidFill>
                  <a:srgbClr val="FFFFFF"/>
                </a:solidFill>
                <a:latin typeface="Calibri"/>
                <a:ea typeface="微软雅黑" panose="020b0503020204020204" pitchFamily="34" charset="-122"/>
                <a:cs typeface="+mn-cs"/>
              </a:defRPr>
            </a:lvl7pPr>
            <a:lvl8pPr marL="3200400" algn="l" defTabSz="914400" rtl="0" eaLnBrk="1" latinLnBrk="0" hangingPunct="1">
              <a:defRPr kern="1200">
                <a:solidFill>
                  <a:srgbClr val="FFFFFF"/>
                </a:solidFill>
                <a:latin typeface="Calibri"/>
                <a:ea typeface="微软雅黑" panose="020b0503020204020204" pitchFamily="34" charset="-122"/>
                <a:cs typeface="+mn-cs"/>
              </a:defRPr>
            </a:lvl8pPr>
            <a:lvl9pPr marL="3657600" algn="l" defTabSz="914400" rtl="0" eaLnBrk="1" latinLnBrk="0" hangingPunct="1">
              <a:defRPr kern="1200">
                <a:solidFill>
                  <a:srgbClr val="FFFFFF"/>
                </a:solidFill>
                <a:latin typeface="Calibri"/>
                <a:ea typeface="微软雅黑" panose="020b0503020204020204" pitchFamily="34" charset="-122"/>
                <a:cs typeface="+mn-cs"/>
              </a:defRPr>
            </a:lvl9pPr>
          </a:lstStyle>
          <a:p>
            <a:pPr algn="ctr"/>
            <a:endParaRPr lang="zh-CN" altLang="en-US"/>
          </a:p>
        </p:txBody>
      </p:sp>
      <p:pic>
        <p:nvPicPr>
          <p:cNvPr id="1028" name="Picture 4"/>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732240" y="1095001"/>
            <a:ext cx="993775" cy="646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9" name="Picture 5"/>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659214" y="2686194"/>
            <a:ext cx="1139825" cy="646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0" name="Picture 6"/>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3390245" y="3432969"/>
            <a:ext cx="3157537" cy="35480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1" name="Picture 7"/>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3538129" y="4234692"/>
            <a:ext cx="2835275" cy="2773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2" name="Picture 8"/>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4366221" y="5260216"/>
            <a:ext cx="993775" cy="646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3" name="Picture 9"/>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293195" y="3560731"/>
            <a:ext cx="1139825" cy="646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ransition>
    <p:checker dir="vert"/>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标题 1"/>
          <p:cNvSpPr>
            <a:spLocks noGrp="1"/>
          </p:cNvSpPr>
          <p:nvPr>
            <p:ph type="title" idx="4294967295"/>
          </p:nvPr>
        </p:nvSpPr>
        <p:spPr>
          <a:xfrm>
            <a:off x="914400" y="-33338"/>
            <a:ext cx="8229600" cy="1143001"/>
          </a:xfrm>
        </p:spPr>
        <p:txBody>
          <a:bodyPr/>
          <a:lstStyle/>
          <a:p>
            <a:r>
              <a:rPr lang="zh-CN" altLang="en-US" b="1">
                <a:solidFill>
                  <a:srgbClr val="FF0000"/>
                </a:solidFill>
                <a:latin typeface="Times New Roman"/>
                <a:ea typeface="楷体"/>
              </a:rPr>
              <a:t>想一想、做一做</a:t>
            </a:r>
          </a:p>
        </p:txBody>
      </p:sp>
      <p:sp>
        <p:nvSpPr>
          <p:cNvPr id="3" name="内容占位符 2"/>
          <p:cNvSpPr>
            <a:spLocks noGrp="1"/>
          </p:cNvSpPr>
          <p:nvPr>
            <p:ph idx="4294967295"/>
          </p:nvPr>
        </p:nvSpPr>
        <p:spPr>
          <a:xfrm>
            <a:off x="0" y="1268413"/>
            <a:ext cx="8964613" cy="5445125"/>
          </a:xfrm>
          <a:prstGeom prst="rect">
            <a:avLst/>
          </a:prstGeom>
        </p:spPr>
        <p:txBody>
          <a:bodyPr/>
          <a:lstStyle/>
          <a:p>
            <a:r>
              <a:rPr lang="en-US" altLang="zh-CN">
                <a:latin typeface="Times New Roman"/>
                <a:ea typeface="楷体"/>
              </a:rPr>
              <a:t>A</a:t>
            </a:r>
            <a:r>
              <a:rPr lang="zh-CN" altLang="en-US">
                <a:latin typeface="Times New Roman"/>
                <a:ea typeface="楷体"/>
              </a:rPr>
              <a:t>、</a:t>
            </a:r>
          </a:p>
        </p:txBody>
      </p:sp>
      <p:sp>
        <p:nvSpPr>
          <p:cNvPr id="7" name="椭圆 6"/>
          <p:cNvSpPr/>
          <p:nvPr/>
        </p:nvSpPr>
        <p:spPr>
          <a:xfrm>
            <a:off x="998986" y="914773"/>
            <a:ext cx="1728192" cy="1440160"/>
          </a:xfrm>
          <a:prstGeom prst="ellipse">
            <a:avLst/>
          </a:prstGeom>
          <a:noFill/>
          <a:ln w="50800" cmpd="sng"/>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微软雅黑" panose="020b0503020204020204" pitchFamily="34" charset="-122"/>
                <a:cs typeface="+mn-cs"/>
              </a:defRPr>
            </a:lvl1pPr>
            <a:lvl2pPr marL="457200" algn="l" rtl="0" fontAlgn="base">
              <a:spcBef>
                <a:spcPct val="0"/>
              </a:spcBef>
              <a:spcAft>
                <a:spcPct val="0"/>
              </a:spcAft>
              <a:defRPr kern="1200">
                <a:solidFill>
                  <a:srgbClr val="FFFFFF"/>
                </a:solidFill>
                <a:latin typeface="Calibri"/>
                <a:ea typeface="微软雅黑" panose="020b0503020204020204" pitchFamily="34" charset="-122"/>
                <a:cs typeface="+mn-cs"/>
              </a:defRPr>
            </a:lvl2pPr>
            <a:lvl3pPr marL="914400" algn="l" rtl="0" fontAlgn="base">
              <a:spcBef>
                <a:spcPct val="0"/>
              </a:spcBef>
              <a:spcAft>
                <a:spcPct val="0"/>
              </a:spcAft>
              <a:defRPr kern="1200">
                <a:solidFill>
                  <a:srgbClr val="FFFFFF"/>
                </a:solidFill>
                <a:latin typeface="Calibri"/>
                <a:ea typeface="微软雅黑" panose="020b0503020204020204" pitchFamily="34" charset="-122"/>
                <a:cs typeface="+mn-cs"/>
              </a:defRPr>
            </a:lvl3pPr>
            <a:lvl4pPr marL="1371600" algn="l" rtl="0" fontAlgn="base">
              <a:spcBef>
                <a:spcPct val="0"/>
              </a:spcBef>
              <a:spcAft>
                <a:spcPct val="0"/>
              </a:spcAft>
              <a:defRPr kern="1200">
                <a:solidFill>
                  <a:srgbClr val="FFFFFF"/>
                </a:solidFill>
                <a:latin typeface="Calibri"/>
                <a:ea typeface="微软雅黑" panose="020b0503020204020204" pitchFamily="34" charset="-122"/>
                <a:cs typeface="+mn-cs"/>
              </a:defRPr>
            </a:lvl4pPr>
            <a:lvl5pPr marL="1828800" algn="l" rtl="0" fontAlgn="base">
              <a:spcBef>
                <a:spcPct val="0"/>
              </a:spcBef>
              <a:spcAft>
                <a:spcPct val="0"/>
              </a:spcAft>
              <a:defRPr kern="1200">
                <a:solidFill>
                  <a:srgbClr val="FFFFFF"/>
                </a:solidFill>
                <a:latin typeface="Calibri"/>
                <a:ea typeface="微软雅黑" panose="020b0503020204020204" pitchFamily="34" charset="-122"/>
                <a:cs typeface="+mn-cs"/>
              </a:defRPr>
            </a:lvl5pPr>
            <a:lvl6pPr marL="2286000" algn="l" defTabSz="914400" rtl="0" eaLnBrk="1" latinLnBrk="0" hangingPunct="1">
              <a:defRPr kern="1200">
                <a:solidFill>
                  <a:srgbClr val="FFFFFF"/>
                </a:solidFill>
                <a:latin typeface="Calibri"/>
                <a:ea typeface="微软雅黑" panose="020b0503020204020204" pitchFamily="34" charset="-122"/>
                <a:cs typeface="+mn-cs"/>
              </a:defRPr>
            </a:lvl6pPr>
            <a:lvl7pPr marL="2743200" algn="l" defTabSz="914400" rtl="0" eaLnBrk="1" latinLnBrk="0" hangingPunct="1">
              <a:defRPr kern="1200">
                <a:solidFill>
                  <a:srgbClr val="FFFFFF"/>
                </a:solidFill>
                <a:latin typeface="Calibri"/>
                <a:ea typeface="微软雅黑" panose="020b0503020204020204" pitchFamily="34" charset="-122"/>
                <a:cs typeface="+mn-cs"/>
              </a:defRPr>
            </a:lvl7pPr>
            <a:lvl8pPr marL="3200400" algn="l" defTabSz="914400" rtl="0" eaLnBrk="1" latinLnBrk="0" hangingPunct="1">
              <a:defRPr kern="1200">
                <a:solidFill>
                  <a:srgbClr val="FFFFFF"/>
                </a:solidFill>
                <a:latin typeface="Calibri"/>
                <a:ea typeface="微软雅黑" panose="020b0503020204020204" pitchFamily="34" charset="-122"/>
                <a:cs typeface="+mn-cs"/>
              </a:defRPr>
            </a:lvl8pPr>
            <a:lvl9pPr marL="3657600" algn="l" defTabSz="914400" rtl="0" eaLnBrk="1" latinLnBrk="0" hangingPunct="1">
              <a:defRPr kern="1200">
                <a:solidFill>
                  <a:srgbClr val="FFFFFF"/>
                </a:solidFill>
                <a:latin typeface="Calibri"/>
                <a:ea typeface="微软雅黑" panose="020b0503020204020204" pitchFamily="34" charset="-122"/>
                <a:cs typeface="+mn-cs"/>
              </a:defRPr>
            </a:lvl9pPr>
          </a:lstStyle>
          <a:p>
            <a:pPr algn="ctr"/>
            <a:endParaRPr lang="zh-CN" altLang="en-US"/>
          </a:p>
        </p:txBody>
      </p:sp>
      <p:sp>
        <p:nvSpPr>
          <p:cNvPr id="8" name="椭圆 7"/>
          <p:cNvSpPr/>
          <p:nvPr/>
        </p:nvSpPr>
        <p:spPr>
          <a:xfrm>
            <a:off x="2710037" y="914773"/>
            <a:ext cx="1656184" cy="1440160"/>
          </a:xfrm>
          <a:prstGeom prst="ellipse">
            <a:avLst/>
          </a:prstGeom>
          <a:noFill/>
          <a:ln w="50800" cmpd="sng"/>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微软雅黑" panose="020b0503020204020204" pitchFamily="34" charset="-122"/>
                <a:cs typeface="+mn-cs"/>
              </a:defRPr>
            </a:lvl1pPr>
            <a:lvl2pPr marL="457200" algn="l" rtl="0" fontAlgn="base">
              <a:spcBef>
                <a:spcPct val="0"/>
              </a:spcBef>
              <a:spcAft>
                <a:spcPct val="0"/>
              </a:spcAft>
              <a:defRPr kern="1200">
                <a:solidFill>
                  <a:srgbClr val="FFFFFF"/>
                </a:solidFill>
                <a:latin typeface="Calibri"/>
                <a:ea typeface="微软雅黑" panose="020b0503020204020204" pitchFamily="34" charset="-122"/>
                <a:cs typeface="+mn-cs"/>
              </a:defRPr>
            </a:lvl2pPr>
            <a:lvl3pPr marL="914400" algn="l" rtl="0" fontAlgn="base">
              <a:spcBef>
                <a:spcPct val="0"/>
              </a:spcBef>
              <a:spcAft>
                <a:spcPct val="0"/>
              </a:spcAft>
              <a:defRPr kern="1200">
                <a:solidFill>
                  <a:srgbClr val="FFFFFF"/>
                </a:solidFill>
                <a:latin typeface="Calibri"/>
                <a:ea typeface="微软雅黑" panose="020b0503020204020204" pitchFamily="34" charset="-122"/>
                <a:cs typeface="+mn-cs"/>
              </a:defRPr>
            </a:lvl3pPr>
            <a:lvl4pPr marL="1371600" algn="l" rtl="0" fontAlgn="base">
              <a:spcBef>
                <a:spcPct val="0"/>
              </a:spcBef>
              <a:spcAft>
                <a:spcPct val="0"/>
              </a:spcAft>
              <a:defRPr kern="1200">
                <a:solidFill>
                  <a:srgbClr val="FFFFFF"/>
                </a:solidFill>
                <a:latin typeface="Calibri"/>
                <a:ea typeface="微软雅黑" panose="020b0503020204020204" pitchFamily="34" charset="-122"/>
                <a:cs typeface="+mn-cs"/>
              </a:defRPr>
            </a:lvl4pPr>
            <a:lvl5pPr marL="1828800" algn="l" rtl="0" fontAlgn="base">
              <a:spcBef>
                <a:spcPct val="0"/>
              </a:spcBef>
              <a:spcAft>
                <a:spcPct val="0"/>
              </a:spcAft>
              <a:defRPr kern="1200">
                <a:solidFill>
                  <a:srgbClr val="FFFFFF"/>
                </a:solidFill>
                <a:latin typeface="Calibri"/>
                <a:ea typeface="微软雅黑" panose="020b0503020204020204" pitchFamily="34" charset="-122"/>
                <a:cs typeface="+mn-cs"/>
              </a:defRPr>
            </a:lvl5pPr>
            <a:lvl6pPr marL="2286000" algn="l" defTabSz="914400" rtl="0" eaLnBrk="1" latinLnBrk="0" hangingPunct="1">
              <a:defRPr kern="1200">
                <a:solidFill>
                  <a:srgbClr val="FFFFFF"/>
                </a:solidFill>
                <a:latin typeface="Calibri"/>
                <a:ea typeface="微软雅黑" panose="020b0503020204020204" pitchFamily="34" charset="-122"/>
                <a:cs typeface="+mn-cs"/>
              </a:defRPr>
            </a:lvl6pPr>
            <a:lvl7pPr marL="2743200" algn="l" defTabSz="914400" rtl="0" eaLnBrk="1" latinLnBrk="0" hangingPunct="1">
              <a:defRPr kern="1200">
                <a:solidFill>
                  <a:srgbClr val="FFFFFF"/>
                </a:solidFill>
                <a:latin typeface="Calibri"/>
                <a:ea typeface="微软雅黑" panose="020b0503020204020204" pitchFamily="34" charset="-122"/>
                <a:cs typeface="+mn-cs"/>
              </a:defRPr>
            </a:lvl7pPr>
            <a:lvl8pPr marL="3200400" algn="l" defTabSz="914400" rtl="0" eaLnBrk="1" latinLnBrk="0" hangingPunct="1">
              <a:defRPr kern="1200">
                <a:solidFill>
                  <a:srgbClr val="FFFFFF"/>
                </a:solidFill>
                <a:latin typeface="Calibri"/>
                <a:ea typeface="微软雅黑" panose="020b0503020204020204" pitchFamily="34" charset="-122"/>
                <a:cs typeface="+mn-cs"/>
              </a:defRPr>
            </a:lvl8pPr>
            <a:lvl9pPr marL="3657600" algn="l" defTabSz="914400" rtl="0" eaLnBrk="1" latinLnBrk="0" hangingPunct="1">
              <a:defRPr kern="1200">
                <a:solidFill>
                  <a:srgbClr val="FFFFFF"/>
                </a:solidFill>
                <a:latin typeface="Calibri"/>
                <a:ea typeface="微软雅黑" panose="020b0503020204020204" pitchFamily="34" charset="-122"/>
                <a:cs typeface="+mn-cs"/>
              </a:defRPr>
            </a:lvl9pPr>
          </a:lstStyle>
          <a:p>
            <a:pPr algn="ctr"/>
            <a:endParaRPr lang="zh-CN" altLang="en-US"/>
          </a:p>
        </p:txBody>
      </p:sp>
      <p:sp>
        <p:nvSpPr>
          <p:cNvPr id="9" name="TextBox 8"/>
          <p:cNvSpPr txBox="1"/>
          <p:nvPr/>
        </p:nvSpPr>
        <p:spPr>
          <a:xfrm>
            <a:off x="266987" y="3064604"/>
            <a:ext cx="720080" cy="584775"/>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en-US" altLang="zh-CN" sz="3200">
                <a:latin typeface="Times New Roman"/>
                <a:ea typeface="楷体"/>
              </a:rPr>
              <a:t>B</a:t>
            </a:r>
            <a:r>
              <a:rPr lang="zh-CN" altLang="en-US" sz="3200">
                <a:latin typeface="Times New Roman"/>
                <a:ea typeface="楷体"/>
              </a:rPr>
              <a:t>、</a:t>
            </a:r>
          </a:p>
        </p:txBody>
      </p:sp>
      <p:sp>
        <p:nvSpPr>
          <p:cNvPr id="10" name="TextBox 9"/>
          <p:cNvSpPr txBox="1"/>
          <p:nvPr/>
        </p:nvSpPr>
        <p:spPr>
          <a:xfrm>
            <a:off x="5076056" y="1207641"/>
            <a:ext cx="936104" cy="523220"/>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en-US" altLang="zh-CN" sz="2800">
                <a:latin typeface="Times New Roman"/>
                <a:ea typeface="楷体"/>
              </a:rPr>
              <a:t>C</a:t>
            </a:r>
            <a:endParaRPr lang="zh-CN" altLang="en-US" sz="2800"/>
          </a:p>
        </p:txBody>
      </p:sp>
      <p:sp>
        <p:nvSpPr>
          <p:cNvPr id="11" name="TextBox 10"/>
          <p:cNvSpPr txBox="1"/>
          <p:nvPr/>
        </p:nvSpPr>
        <p:spPr>
          <a:xfrm>
            <a:off x="2303142" y="5386990"/>
            <a:ext cx="405880" cy="523220"/>
          </a:xfrm>
          <a:prstGeom prst="rect">
            <a:avLst/>
          </a:prstGeom>
          <a:noFill/>
        </p:spPr>
        <p:txBody>
          <a:bodyPr wrap="non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en-US" altLang="zh-CN" sz="2800">
                <a:latin typeface="Times New Roman"/>
                <a:ea typeface="楷体"/>
              </a:rPr>
              <a:t>D</a:t>
            </a:r>
            <a:endParaRPr lang="zh-CN" altLang="en-US" sz="2800"/>
          </a:p>
        </p:txBody>
      </p:sp>
      <p:sp>
        <p:nvSpPr>
          <p:cNvPr id="12" name="椭圆 11"/>
          <p:cNvSpPr/>
          <p:nvPr/>
        </p:nvSpPr>
        <p:spPr>
          <a:xfrm>
            <a:off x="908822" y="2629398"/>
            <a:ext cx="1800200" cy="1516524"/>
          </a:xfrm>
          <a:prstGeom prst="ellipse">
            <a:avLst/>
          </a:prstGeom>
          <a:noFill/>
          <a:ln w="63500"/>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微软雅黑" panose="020b0503020204020204" pitchFamily="34" charset="-122"/>
                <a:cs typeface="+mn-cs"/>
              </a:defRPr>
            </a:lvl1pPr>
            <a:lvl2pPr marL="457200" algn="l" rtl="0" fontAlgn="base">
              <a:spcBef>
                <a:spcPct val="0"/>
              </a:spcBef>
              <a:spcAft>
                <a:spcPct val="0"/>
              </a:spcAft>
              <a:defRPr kern="1200">
                <a:solidFill>
                  <a:srgbClr val="FFFFFF"/>
                </a:solidFill>
                <a:latin typeface="Calibri"/>
                <a:ea typeface="微软雅黑" panose="020b0503020204020204" pitchFamily="34" charset="-122"/>
                <a:cs typeface="+mn-cs"/>
              </a:defRPr>
            </a:lvl2pPr>
            <a:lvl3pPr marL="914400" algn="l" rtl="0" fontAlgn="base">
              <a:spcBef>
                <a:spcPct val="0"/>
              </a:spcBef>
              <a:spcAft>
                <a:spcPct val="0"/>
              </a:spcAft>
              <a:defRPr kern="1200">
                <a:solidFill>
                  <a:srgbClr val="FFFFFF"/>
                </a:solidFill>
                <a:latin typeface="Calibri"/>
                <a:ea typeface="微软雅黑" panose="020b0503020204020204" pitchFamily="34" charset="-122"/>
                <a:cs typeface="+mn-cs"/>
              </a:defRPr>
            </a:lvl3pPr>
            <a:lvl4pPr marL="1371600" algn="l" rtl="0" fontAlgn="base">
              <a:spcBef>
                <a:spcPct val="0"/>
              </a:spcBef>
              <a:spcAft>
                <a:spcPct val="0"/>
              </a:spcAft>
              <a:defRPr kern="1200">
                <a:solidFill>
                  <a:srgbClr val="FFFFFF"/>
                </a:solidFill>
                <a:latin typeface="Calibri"/>
                <a:ea typeface="微软雅黑" panose="020b0503020204020204" pitchFamily="34" charset="-122"/>
                <a:cs typeface="+mn-cs"/>
              </a:defRPr>
            </a:lvl4pPr>
            <a:lvl5pPr marL="1828800" algn="l" rtl="0" fontAlgn="base">
              <a:spcBef>
                <a:spcPct val="0"/>
              </a:spcBef>
              <a:spcAft>
                <a:spcPct val="0"/>
              </a:spcAft>
              <a:defRPr kern="1200">
                <a:solidFill>
                  <a:srgbClr val="FFFFFF"/>
                </a:solidFill>
                <a:latin typeface="Calibri"/>
                <a:ea typeface="微软雅黑" panose="020b0503020204020204" pitchFamily="34" charset="-122"/>
                <a:cs typeface="+mn-cs"/>
              </a:defRPr>
            </a:lvl5pPr>
            <a:lvl6pPr marL="2286000" algn="l" defTabSz="914400" rtl="0" eaLnBrk="1" latinLnBrk="0" hangingPunct="1">
              <a:defRPr kern="1200">
                <a:solidFill>
                  <a:srgbClr val="FFFFFF"/>
                </a:solidFill>
                <a:latin typeface="Calibri"/>
                <a:ea typeface="微软雅黑" panose="020b0503020204020204" pitchFamily="34" charset="-122"/>
                <a:cs typeface="+mn-cs"/>
              </a:defRPr>
            </a:lvl6pPr>
            <a:lvl7pPr marL="2743200" algn="l" defTabSz="914400" rtl="0" eaLnBrk="1" latinLnBrk="0" hangingPunct="1">
              <a:defRPr kern="1200">
                <a:solidFill>
                  <a:srgbClr val="FFFFFF"/>
                </a:solidFill>
                <a:latin typeface="Calibri"/>
                <a:ea typeface="微软雅黑" panose="020b0503020204020204" pitchFamily="34" charset="-122"/>
                <a:cs typeface="+mn-cs"/>
              </a:defRPr>
            </a:lvl7pPr>
            <a:lvl8pPr marL="3200400" algn="l" defTabSz="914400" rtl="0" eaLnBrk="1" latinLnBrk="0" hangingPunct="1">
              <a:defRPr kern="1200">
                <a:solidFill>
                  <a:srgbClr val="FFFFFF"/>
                </a:solidFill>
                <a:latin typeface="Calibri"/>
                <a:ea typeface="微软雅黑" panose="020b0503020204020204" pitchFamily="34" charset="-122"/>
                <a:cs typeface="+mn-cs"/>
              </a:defRPr>
            </a:lvl8pPr>
            <a:lvl9pPr marL="3657600" algn="l" defTabSz="914400" rtl="0" eaLnBrk="1" latinLnBrk="0" hangingPunct="1">
              <a:defRPr kern="1200">
                <a:solidFill>
                  <a:srgbClr val="FFFFFF"/>
                </a:solidFill>
                <a:latin typeface="Calibri"/>
                <a:ea typeface="微软雅黑" panose="020b0503020204020204" pitchFamily="34" charset="-122"/>
                <a:cs typeface="+mn-cs"/>
              </a:defRPr>
            </a:lvl9pPr>
          </a:lstStyle>
          <a:p>
            <a:pPr algn="ctr"/>
            <a:endParaRPr lang="zh-CN" altLang="en-US"/>
          </a:p>
        </p:txBody>
      </p:sp>
      <p:sp>
        <p:nvSpPr>
          <p:cNvPr id="13" name="椭圆 12"/>
          <p:cNvSpPr/>
          <p:nvPr/>
        </p:nvSpPr>
        <p:spPr>
          <a:xfrm>
            <a:off x="2303748" y="2741548"/>
            <a:ext cx="1705552" cy="1516524"/>
          </a:xfrm>
          <a:prstGeom prst="ellipse">
            <a:avLst/>
          </a:prstGeom>
          <a:noFill/>
          <a:ln w="63500" cmpd="sng"/>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微软雅黑" panose="020b0503020204020204" pitchFamily="34" charset="-122"/>
                <a:cs typeface="+mn-cs"/>
              </a:defRPr>
            </a:lvl1pPr>
            <a:lvl2pPr marL="457200" algn="l" rtl="0" fontAlgn="base">
              <a:spcBef>
                <a:spcPct val="0"/>
              </a:spcBef>
              <a:spcAft>
                <a:spcPct val="0"/>
              </a:spcAft>
              <a:defRPr kern="1200">
                <a:solidFill>
                  <a:srgbClr val="FFFFFF"/>
                </a:solidFill>
                <a:latin typeface="Calibri"/>
                <a:ea typeface="微软雅黑" panose="020b0503020204020204" pitchFamily="34" charset="-122"/>
                <a:cs typeface="+mn-cs"/>
              </a:defRPr>
            </a:lvl2pPr>
            <a:lvl3pPr marL="914400" algn="l" rtl="0" fontAlgn="base">
              <a:spcBef>
                <a:spcPct val="0"/>
              </a:spcBef>
              <a:spcAft>
                <a:spcPct val="0"/>
              </a:spcAft>
              <a:defRPr kern="1200">
                <a:solidFill>
                  <a:srgbClr val="FFFFFF"/>
                </a:solidFill>
                <a:latin typeface="Calibri"/>
                <a:ea typeface="微软雅黑" panose="020b0503020204020204" pitchFamily="34" charset="-122"/>
                <a:cs typeface="+mn-cs"/>
              </a:defRPr>
            </a:lvl3pPr>
            <a:lvl4pPr marL="1371600" algn="l" rtl="0" fontAlgn="base">
              <a:spcBef>
                <a:spcPct val="0"/>
              </a:spcBef>
              <a:spcAft>
                <a:spcPct val="0"/>
              </a:spcAft>
              <a:defRPr kern="1200">
                <a:solidFill>
                  <a:srgbClr val="FFFFFF"/>
                </a:solidFill>
                <a:latin typeface="Calibri"/>
                <a:ea typeface="微软雅黑" panose="020b0503020204020204" pitchFamily="34" charset="-122"/>
                <a:cs typeface="+mn-cs"/>
              </a:defRPr>
            </a:lvl4pPr>
            <a:lvl5pPr marL="1828800" algn="l" rtl="0" fontAlgn="base">
              <a:spcBef>
                <a:spcPct val="0"/>
              </a:spcBef>
              <a:spcAft>
                <a:spcPct val="0"/>
              </a:spcAft>
              <a:defRPr kern="1200">
                <a:solidFill>
                  <a:srgbClr val="FFFFFF"/>
                </a:solidFill>
                <a:latin typeface="Calibri"/>
                <a:ea typeface="微软雅黑" panose="020b0503020204020204" pitchFamily="34" charset="-122"/>
                <a:cs typeface="+mn-cs"/>
              </a:defRPr>
            </a:lvl5pPr>
            <a:lvl6pPr marL="2286000" algn="l" defTabSz="914400" rtl="0" eaLnBrk="1" latinLnBrk="0" hangingPunct="1">
              <a:defRPr kern="1200">
                <a:solidFill>
                  <a:srgbClr val="FFFFFF"/>
                </a:solidFill>
                <a:latin typeface="Calibri"/>
                <a:ea typeface="微软雅黑" panose="020b0503020204020204" pitchFamily="34" charset="-122"/>
                <a:cs typeface="+mn-cs"/>
              </a:defRPr>
            </a:lvl6pPr>
            <a:lvl7pPr marL="2743200" algn="l" defTabSz="914400" rtl="0" eaLnBrk="1" latinLnBrk="0" hangingPunct="1">
              <a:defRPr kern="1200">
                <a:solidFill>
                  <a:srgbClr val="FFFFFF"/>
                </a:solidFill>
                <a:latin typeface="Calibri"/>
                <a:ea typeface="微软雅黑" panose="020b0503020204020204" pitchFamily="34" charset="-122"/>
                <a:cs typeface="+mn-cs"/>
              </a:defRPr>
            </a:lvl7pPr>
            <a:lvl8pPr marL="3200400" algn="l" defTabSz="914400" rtl="0" eaLnBrk="1" latinLnBrk="0" hangingPunct="1">
              <a:defRPr kern="1200">
                <a:solidFill>
                  <a:srgbClr val="FFFFFF"/>
                </a:solidFill>
                <a:latin typeface="Calibri"/>
                <a:ea typeface="微软雅黑" panose="020b0503020204020204" pitchFamily="34" charset="-122"/>
                <a:cs typeface="+mn-cs"/>
              </a:defRPr>
            </a:lvl8pPr>
            <a:lvl9pPr marL="3657600" algn="l" defTabSz="914400" rtl="0" eaLnBrk="1" latinLnBrk="0" hangingPunct="1">
              <a:defRPr kern="1200">
                <a:solidFill>
                  <a:srgbClr val="FFFFFF"/>
                </a:solidFill>
                <a:latin typeface="Calibri"/>
                <a:ea typeface="微软雅黑" panose="020b0503020204020204" pitchFamily="34" charset="-122"/>
                <a:cs typeface="+mn-cs"/>
              </a:defRPr>
            </a:lvl9pPr>
          </a:lstStyle>
          <a:p>
            <a:pPr algn="ctr"/>
            <a:endParaRPr lang="zh-CN" altLang="en-US"/>
          </a:p>
        </p:txBody>
      </p:sp>
      <p:sp>
        <p:nvSpPr>
          <p:cNvPr id="14" name="TextBox 13"/>
          <p:cNvSpPr txBox="1"/>
          <p:nvPr/>
        </p:nvSpPr>
        <p:spPr>
          <a:xfrm>
            <a:off x="1259632" y="1412776"/>
            <a:ext cx="1044116" cy="461665"/>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zh-CN" altLang="en-US" sz="2400" b="1">
                <a:latin typeface="Times New Roman"/>
                <a:ea typeface="楷体"/>
              </a:rPr>
              <a:t>人民</a:t>
            </a:r>
          </a:p>
        </p:txBody>
      </p:sp>
      <p:sp>
        <p:nvSpPr>
          <p:cNvPr id="15" name="TextBox 14"/>
          <p:cNvSpPr txBox="1"/>
          <p:nvPr/>
        </p:nvSpPr>
        <p:spPr>
          <a:xfrm>
            <a:off x="2990136" y="1391741"/>
            <a:ext cx="800219" cy="461665"/>
          </a:xfrm>
          <a:prstGeom prst="rect">
            <a:avLst/>
          </a:prstGeom>
          <a:noFill/>
        </p:spPr>
        <p:txBody>
          <a:bodyPr wrap="non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zh-CN" altLang="en-US" sz="2400" b="1">
                <a:latin typeface="Times New Roman"/>
                <a:ea typeface="楷体"/>
              </a:rPr>
              <a:t>公民</a:t>
            </a: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293169" y="3033935"/>
            <a:ext cx="1139825" cy="646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2989044" y="3140511"/>
            <a:ext cx="993775" cy="646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6" name="椭圆 15"/>
          <p:cNvSpPr/>
          <p:nvPr/>
        </p:nvSpPr>
        <p:spPr>
          <a:xfrm>
            <a:off x="6012160" y="914773"/>
            <a:ext cx="3131840" cy="3522339"/>
          </a:xfrm>
          <a:prstGeom prst="ellipse">
            <a:avLst/>
          </a:prstGeom>
          <a:noFill/>
          <a:ln w="63500"/>
          <a:effectLst>
            <a:innerShdw blurRad="63500" dist="50800" dir="13500000">
              <a:srgbClr val="C00000">
                <a:alpha val="5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微软雅黑" panose="020b0503020204020204" pitchFamily="34" charset="-122"/>
                <a:cs typeface="+mn-cs"/>
              </a:defRPr>
            </a:lvl1pPr>
            <a:lvl2pPr marL="457200" algn="l" rtl="0" fontAlgn="base">
              <a:spcBef>
                <a:spcPct val="0"/>
              </a:spcBef>
              <a:spcAft>
                <a:spcPct val="0"/>
              </a:spcAft>
              <a:defRPr kern="1200">
                <a:solidFill>
                  <a:srgbClr val="FFFFFF"/>
                </a:solidFill>
                <a:latin typeface="Calibri"/>
                <a:ea typeface="微软雅黑" panose="020b0503020204020204" pitchFamily="34" charset="-122"/>
                <a:cs typeface="+mn-cs"/>
              </a:defRPr>
            </a:lvl2pPr>
            <a:lvl3pPr marL="914400" algn="l" rtl="0" fontAlgn="base">
              <a:spcBef>
                <a:spcPct val="0"/>
              </a:spcBef>
              <a:spcAft>
                <a:spcPct val="0"/>
              </a:spcAft>
              <a:defRPr kern="1200">
                <a:solidFill>
                  <a:srgbClr val="FFFFFF"/>
                </a:solidFill>
                <a:latin typeface="Calibri"/>
                <a:ea typeface="微软雅黑" panose="020b0503020204020204" pitchFamily="34" charset="-122"/>
                <a:cs typeface="+mn-cs"/>
              </a:defRPr>
            </a:lvl3pPr>
            <a:lvl4pPr marL="1371600" algn="l" rtl="0" fontAlgn="base">
              <a:spcBef>
                <a:spcPct val="0"/>
              </a:spcBef>
              <a:spcAft>
                <a:spcPct val="0"/>
              </a:spcAft>
              <a:defRPr kern="1200">
                <a:solidFill>
                  <a:srgbClr val="FFFFFF"/>
                </a:solidFill>
                <a:latin typeface="Calibri"/>
                <a:ea typeface="微软雅黑" panose="020b0503020204020204" pitchFamily="34" charset="-122"/>
                <a:cs typeface="+mn-cs"/>
              </a:defRPr>
            </a:lvl4pPr>
            <a:lvl5pPr marL="1828800" algn="l" rtl="0" fontAlgn="base">
              <a:spcBef>
                <a:spcPct val="0"/>
              </a:spcBef>
              <a:spcAft>
                <a:spcPct val="0"/>
              </a:spcAft>
              <a:defRPr kern="1200">
                <a:solidFill>
                  <a:srgbClr val="FFFFFF"/>
                </a:solidFill>
                <a:latin typeface="Calibri"/>
                <a:ea typeface="微软雅黑" panose="020b0503020204020204" pitchFamily="34" charset="-122"/>
                <a:cs typeface="+mn-cs"/>
              </a:defRPr>
            </a:lvl5pPr>
            <a:lvl6pPr marL="2286000" algn="l" defTabSz="914400" rtl="0" eaLnBrk="1" latinLnBrk="0" hangingPunct="1">
              <a:defRPr kern="1200">
                <a:solidFill>
                  <a:srgbClr val="FFFFFF"/>
                </a:solidFill>
                <a:latin typeface="Calibri"/>
                <a:ea typeface="微软雅黑" panose="020b0503020204020204" pitchFamily="34" charset="-122"/>
                <a:cs typeface="+mn-cs"/>
              </a:defRPr>
            </a:lvl6pPr>
            <a:lvl7pPr marL="2743200" algn="l" defTabSz="914400" rtl="0" eaLnBrk="1" latinLnBrk="0" hangingPunct="1">
              <a:defRPr kern="1200">
                <a:solidFill>
                  <a:srgbClr val="FFFFFF"/>
                </a:solidFill>
                <a:latin typeface="Calibri"/>
                <a:ea typeface="微软雅黑" panose="020b0503020204020204" pitchFamily="34" charset="-122"/>
                <a:cs typeface="+mn-cs"/>
              </a:defRPr>
            </a:lvl7pPr>
            <a:lvl8pPr marL="3200400" algn="l" defTabSz="914400" rtl="0" eaLnBrk="1" latinLnBrk="0" hangingPunct="1">
              <a:defRPr kern="1200">
                <a:solidFill>
                  <a:srgbClr val="FFFFFF"/>
                </a:solidFill>
                <a:latin typeface="Calibri"/>
                <a:ea typeface="微软雅黑" panose="020b0503020204020204" pitchFamily="34" charset="-122"/>
                <a:cs typeface="+mn-cs"/>
              </a:defRPr>
            </a:lvl8pPr>
            <a:lvl9pPr marL="3657600" algn="l" defTabSz="914400" rtl="0" eaLnBrk="1" latinLnBrk="0" hangingPunct="1">
              <a:defRPr kern="1200">
                <a:solidFill>
                  <a:srgbClr val="FFFFFF"/>
                </a:solidFill>
                <a:latin typeface="Calibri"/>
                <a:ea typeface="微软雅黑" panose="020b0503020204020204" pitchFamily="34" charset="-122"/>
                <a:cs typeface="+mn-cs"/>
              </a:defRPr>
            </a:lvl9pPr>
          </a:lstStyle>
          <a:p>
            <a:pPr algn="ctr"/>
            <a:endParaRPr lang="zh-CN" altLang="en-US"/>
          </a:p>
        </p:txBody>
      </p:sp>
      <p:sp>
        <p:nvSpPr>
          <p:cNvPr id="17" name="椭圆 16"/>
          <p:cNvSpPr/>
          <p:nvPr/>
        </p:nvSpPr>
        <p:spPr>
          <a:xfrm>
            <a:off x="6156176" y="1622574"/>
            <a:ext cx="2808312" cy="2748692"/>
          </a:xfrm>
          <a:prstGeom prst="ellipse">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微软雅黑" panose="020b0503020204020204" pitchFamily="34" charset="-122"/>
                <a:cs typeface="+mn-cs"/>
              </a:defRPr>
            </a:lvl1pPr>
            <a:lvl2pPr marL="457200" algn="l" rtl="0" fontAlgn="base">
              <a:spcBef>
                <a:spcPct val="0"/>
              </a:spcBef>
              <a:spcAft>
                <a:spcPct val="0"/>
              </a:spcAft>
              <a:defRPr kern="1200">
                <a:solidFill>
                  <a:srgbClr val="FFFFFF"/>
                </a:solidFill>
                <a:latin typeface="Calibri"/>
                <a:ea typeface="微软雅黑" panose="020b0503020204020204" pitchFamily="34" charset="-122"/>
                <a:cs typeface="+mn-cs"/>
              </a:defRPr>
            </a:lvl2pPr>
            <a:lvl3pPr marL="914400" algn="l" rtl="0" fontAlgn="base">
              <a:spcBef>
                <a:spcPct val="0"/>
              </a:spcBef>
              <a:spcAft>
                <a:spcPct val="0"/>
              </a:spcAft>
              <a:defRPr kern="1200">
                <a:solidFill>
                  <a:srgbClr val="FFFFFF"/>
                </a:solidFill>
                <a:latin typeface="Calibri"/>
                <a:ea typeface="微软雅黑" panose="020b0503020204020204" pitchFamily="34" charset="-122"/>
                <a:cs typeface="+mn-cs"/>
              </a:defRPr>
            </a:lvl3pPr>
            <a:lvl4pPr marL="1371600" algn="l" rtl="0" fontAlgn="base">
              <a:spcBef>
                <a:spcPct val="0"/>
              </a:spcBef>
              <a:spcAft>
                <a:spcPct val="0"/>
              </a:spcAft>
              <a:defRPr kern="1200">
                <a:solidFill>
                  <a:srgbClr val="FFFFFF"/>
                </a:solidFill>
                <a:latin typeface="Calibri"/>
                <a:ea typeface="微软雅黑" panose="020b0503020204020204" pitchFamily="34" charset="-122"/>
                <a:cs typeface="+mn-cs"/>
              </a:defRPr>
            </a:lvl4pPr>
            <a:lvl5pPr marL="1828800" algn="l" rtl="0" fontAlgn="base">
              <a:spcBef>
                <a:spcPct val="0"/>
              </a:spcBef>
              <a:spcAft>
                <a:spcPct val="0"/>
              </a:spcAft>
              <a:defRPr kern="1200">
                <a:solidFill>
                  <a:srgbClr val="FFFFFF"/>
                </a:solidFill>
                <a:latin typeface="Calibri"/>
                <a:ea typeface="微软雅黑" panose="020b0503020204020204" pitchFamily="34" charset="-122"/>
                <a:cs typeface="+mn-cs"/>
              </a:defRPr>
            </a:lvl5pPr>
            <a:lvl6pPr marL="2286000" algn="l" defTabSz="914400" rtl="0" eaLnBrk="1" latinLnBrk="0" hangingPunct="1">
              <a:defRPr kern="1200">
                <a:solidFill>
                  <a:srgbClr val="FFFFFF"/>
                </a:solidFill>
                <a:latin typeface="Calibri"/>
                <a:ea typeface="微软雅黑" panose="020b0503020204020204" pitchFamily="34" charset="-122"/>
                <a:cs typeface="+mn-cs"/>
              </a:defRPr>
            </a:lvl6pPr>
            <a:lvl7pPr marL="2743200" algn="l" defTabSz="914400" rtl="0" eaLnBrk="1" latinLnBrk="0" hangingPunct="1">
              <a:defRPr kern="1200">
                <a:solidFill>
                  <a:srgbClr val="FFFFFF"/>
                </a:solidFill>
                <a:latin typeface="Calibri"/>
                <a:ea typeface="微软雅黑" panose="020b0503020204020204" pitchFamily="34" charset="-122"/>
                <a:cs typeface="+mn-cs"/>
              </a:defRPr>
            </a:lvl7pPr>
            <a:lvl8pPr marL="3200400" algn="l" defTabSz="914400" rtl="0" eaLnBrk="1" latinLnBrk="0" hangingPunct="1">
              <a:defRPr kern="1200">
                <a:solidFill>
                  <a:srgbClr val="FFFFFF"/>
                </a:solidFill>
                <a:latin typeface="Calibri"/>
                <a:ea typeface="微软雅黑" panose="020b0503020204020204" pitchFamily="34" charset="-122"/>
                <a:cs typeface="+mn-cs"/>
              </a:defRPr>
            </a:lvl8pPr>
            <a:lvl9pPr marL="3657600" algn="l" defTabSz="914400" rtl="0" eaLnBrk="1" latinLnBrk="0" hangingPunct="1">
              <a:defRPr kern="1200">
                <a:solidFill>
                  <a:srgbClr val="FFFFFF"/>
                </a:solidFill>
                <a:latin typeface="Calibri"/>
                <a:ea typeface="微软雅黑" panose="020b0503020204020204" pitchFamily="34" charset="-122"/>
                <a:cs typeface="+mn-cs"/>
              </a:defRPr>
            </a:lvl9pPr>
          </a:lstStyle>
          <a:p>
            <a:pPr algn="ctr"/>
            <a:endParaRPr lang="zh-CN" altLang="en-US"/>
          </a:p>
        </p:txBody>
      </p:sp>
      <p:pic>
        <p:nvPicPr>
          <p:cNvPr id="1028" name="Picture 4"/>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732240" y="1095001"/>
            <a:ext cx="993775" cy="646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9" name="Picture 5"/>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659214" y="2686194"/>
            <a:ext cx="1139825" cy="646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0" name="Picture 6"/>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3390245" y="3432969"/>
            <a:ext cx="3157537" cy="35480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1" name="Picture 7"/>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3538129" y="4234692"/>
            <a:ext cx="2835275" cy="2773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2" name="Picture 8"/>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4366221" y="5260216"/>
            <a:ext cx="993775" cy="646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3" name="Picture 9"/>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293195" y="3560731"/>
            <a:ext cx="1139825" cy="646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ransition>
    <p:checker dir="vert"/>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标题 1"/>
          <p:cNvSpPr>
            <a:spLocks noGrp="1"/>
          </p:cNvSpPr>
          <p:nvPr>
            <p:ph type="title" idx="4294967295"/>
          </p:nvPr>
        </p:nvSpPr>
        <p:spPr>
          <a:xfrm>
            <a:off x="0" y="960438"/>
            <a:ext cx="6062663" cy="1325562"/>
          </a:xfrm>
        </p:spPr>
        <p:txBody>
          <a:bodyPr/>
          <a:lstStyle/>
          <a:p>
            <a:r>
              <a:rPr lang="zh-CN" altLang="en-US">
                <a:latin typeface="Times New Roman"/>
                <a:ea typeface="楷体"/>
              </a:rPr>
              <a:t>易错、易混知识点解析</a:t>
            </a:r>
          </a:p>
        </p:txBody>
      </p:sp>
      <p:sp>
        <p:nvSpPr>
          <p:cNvPr id="3" name="内容占位符 2"/>
          <p:cNvSpPr>
            <a:spLocks noGrp="1"/>
          </p:cNvSpPr>
          <p:nvPr>
            <p:ph idx="4294967295"/>
          </p:nvPr>
        </p:nvSpPr>
        <p:spPr>
          <a:xfrm>
            <a:off x="0" y="1600200"/>
            <a:ext cx="8362950" cy="4637088"/>
          </a:xfrm>
          <a:prstGeom prst="rect">
            <a:avLst/>
          </a:prstGeom>
        </p:spPr>
        <p:txBody>
          <a:bodyPr>
            <a:normAutofit/>
          </a:bodyPr>
          <a:lstStyle/>
          <a:p>
            <a:r>
              <a:rPr lang="en-US" altLang="zh-CN" sz="4000" b="1">
                <a:solidFill>
                  <a:schemeClr val="tx2"/>
                </a:solidFill>
                <a:latin typeface="Times New Roman"/>
                <a:ea typeface="楷体"/>
              </a:rPr>
              <a:t>1</a:t>
            </a:r>
            <a:r>
              <a:rPr lang="zh-CN" altLang="en-US" sz="4000" b="1">
                <a:solidFill>
                  <a:schemeClr val="tx2"/>
                </a:solidFill>
                <a:latin typeface="Times New Roman"/>
                <a:ea typeface="楷体"/>
              </a:rPr>
              <a:t>、人民和公民：</a:t>
            </a:r>
            <a:endParaRPr lang="en-US" altLang="zh-CN" sz="4000" b="1">
              <a:solidFill>
                <a:schemeClr val="tx2"/>
              </a:solidFill>
            </a:endParaRPr>
          </a:p>
          <a:p>
            <a:r>
              <a:rPr lang="zh-CN" altLang="en-US" sz="4000" b="1">
                <a:solidFill>
                  <a:srgbClr val="FF0000"/>
                </a:solidFill>
                <a:latin typeface="Times New Roman"/>
                <a:ea typeface="楷体"/>
              </a:rPr>
              <a:t>人民</a:t>
            </a:r>
            <a:r>
              <a:rPr lang="zh-CN" altLang="en-US" sz="4000" b="1">
                <a:latin typeface="Times New Roman"/>
                <a:ea typeface="楷体"/>
              </a:rPr>
              <a:t>含义：人民属于</a:t>
            </a:r>
            <a:r>
              <a:rPr lang="zh-CN" altLang="en-US" sz="4000" b="1">
                <a:solidFill>
                  <a:srgbClr val="FF0000"/>
                </a:solidFill>
                <a:latin typeface="Times New Roman"/>
                <a:ea typeface="楷体"/>
              </a:rPr>
              <a:t>政治观念</a:t>
            </a:r>
            <a:r>
              <a:rPr lang="zh-CN" altLang="en-US" sz="4000" b="1">
                <a:latin typeface="Times New Roman"/>
                <a:ea typeface="楷体"/>
              </a:rPr>
              <a:t>，是相对于敌人而言的，在不同国家、同一国家的不同时期，有着不同的内容；</a:t>
            </a:r>
            <a:endParaRPr lang="en-US" altLang="zh-CN" sz="4000" b="1"/>
          </a:p>
          <a:p>
            <a:r>
              <a:rPr lang="zh-CN" altLang="en-US" sz="4000" b="1">
                <a:solidFill>
                  <a:srgbClr val="FF0000"/>
                </a:solidFill>
                <a:latin typeface="Times New Roman"/>
                <a:ea typeface="楷体"/>
              </a:rPr>
              <a:t>公民</a:t>
            </a:r>
            <a:r>
              <a:rPr lang="zh-CN" altLang="en-US" sz="4000" b="1">
                <a:latin typeface="Times New Roman"/>
                <a:ea typeface="楷体"/>
              </a:rPr>
              <a:t>含义：公民属于</a:t>
            </a:r>
            <a:r>
              <a:rPr lang="zh-CN" altLang="en-US" sz="4000" b="1">
                <a:solidFill>
                  <a:srgbClr val="FF0000"/>
                </a:solidFill>
                <a:latin typeface="Times New Roman"/>
                <a:ea typeface="楷体"/>
              </a:rPr>
              <a:t>法律概念</a:t>
            </a:r>
            <a:r>
              <a:rPr lang="zh-CN" altLang="en-US" sz="4000" b="1">
                <a:latin typeface="Times New Roman"/>
                <a:ea typeface="楷体"/>
              </a:rPr>
              <a:t>，重点在国籍；</a:t>
            </a:r>
          </a:p>
        </p:txBody>
      </p:sp>
    </p:spTree>
  </p:cSld>
  <p:clrMapOvr>
    <a:masterClrMapping/>
  </p:clrMapOvr>
  <p:transition>
    <p:checker dir="vert"/>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dur="50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标题 1"/>
          <p:cNvSpPr>
            <a:spLocks noGrp="1"/>
          </p:cNvSpPr>
          <p:nvPr>
            <p:ph type="title" idx="4294967295"/>
          </p:nvPr>
        </p:nvSpPr>
        <p:spPr>
          <a:xfrm>
            <a:off x="914400" y="-33338"/>
            <a:ext cx="8229600" cy="1143001"/>
          </a:xfrm>
        </p:spPr>
        <p:txBody>
          <a:bodyPr/>
          <a:lstStyle/>
          <a:p>
            <a:r>
              <a:rPr lang="zh-CN" altLang="en-US" b="1">
                <a:solidFill>
                  <a:srgbClr val="FF0000"/>
                </a:solidFill>
                <a:latin typeface="Times New Roman"/>
                <a:ea typeface="楷体"/>
              </a:rPr>
              <a:t>想一想、做一做</a:t>
            </a:r>
          </a:p>
        </p:txBody>
      </p:sp>
      <p:sp>
        <p:nvSpPr>
          <p:cNvPr id="3" name="内容占位符 2"/>
          <p:cNvSpPr>
            <a:spLocks noGrp="1"/>
          </p:cNvSpPr>
          <p:nvPr>
            <p:ph idx="4294967295"/>
          </p:nvPr>
        </p:nvSpPr>
        <p:spPr>
          <a:xfrm>
            <a:off x="0" y="1268413"/>
            <a:ext cx="8964613" cy="5445125"/>
          </a:xfrm>
          <a:prstGeom prst="rect">
            <a:avLst/>
          </a:prstGeom>
        </p:spPr>
        <p:txBody>
          <a:bodyPr/>
          <a:lstStyle/>
          <a:p>
            <a:r>
              <a:rPr lang="en-US" altLang="zh-CN">
                <a:latin typeface="Times New Roman"/>
                <a:ea typeface="楷体"/>
              </a:rPr>
              <a:t>A</a:t>
            </a:r>
            <a:r>
              <a:rPr lang="zh-CN" altLang="en-US">
                <a:latin typeface="Times New Roman"/>
                <a:ea typeface="楷体"/>
              </a:rPr>
              <a:t>、</a:t>
            </a:r>
          </a:p>
        </p:txBody>
      </p:sp>
      <p:sp>
        <p:nvSpPr>
          <p:cNvPr id="7" name="椭圆 6"/>
          <p:cNvSpPr/>
          <p:nvPr/>
        </p:nvSpPr>
        <p:spPr>
          <a:xfrm>
            <a:off x="998986" y="914773"/>
            <a:ext cx="1728192" cy="1440160"/>
          </a:xfrm>
          <a:prstGeom prst="ellipse">
            <a:avLst/>
          </a:prstGeom>
          <a:noFill/>
          <a:ln w="63500" cmpd="sng"/>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微软雅黑" panose="020b0503020204020204" pitchFamily="34" charset="-122"/>
                <a:cs typeface="+mn-cs"/>
              </a:defRPr>
            </a:lvl1pPr>
            <a:lvl2pPr marL="457200" algn="l" rtl="0" fontAlgn="base">
              <a:spcBef>
                <a:spcPct val="0"/>
              </a:spcBef>
              <a:spcAft>
                <a:spcPct val="0"/>
              </a:spcAft>
              <a:defRPr kern="1200">
                <a:solidFill>
                  <a:srgbClr val="FFFFFF"/>
                </a:solidFill>
                <a:latin typeface="Calibri"/>
                <a:ea typeface="微软雅黑" panose="020b0503020204020204" pitchFamily="34" charset="-122"/>
                <a:cs typeface="+mn-cs"/>
              </a:defRPr>
            </a:lvl2pPr>
            <a:lvl3pPr marL="914400" algn="l" rtl="0" fontAlgn="base">
              <a:spcBef>
                <a:spcPct val="0"/>
              </a:spcBef>
              <a:spcAft>
                <a:spcPct val="0"/>
              </a:spcAft>
              <a:defRPr kern="1200">
                <a:solidFill>
                  <a:srgbClr val="FFFFFF"/>
                </a:solidFill>
                <a:latin typeface="Calibri"/>
                <a:ea typeface="微软雅黑" panose="020b0503020204020204" pitchFamily="34" charset="-122"/>
                <a:cs typeface="+mn-cs"/>
              </a:defRPr>
            </a:lvl3pPr>
            <a:lvl4pPr marL="1371600" algn="l" rtl="0" fontAlgn="base">
              <a:spcBef>
                <a:spcPct val="0"/>
              </a:spcBef>
              <a:spcAft>
                <a:spcPct val="0"/>
              </a:spcAft>
              <a:defRPr kern="1200">
                <a:solidFill>
                  <a:srgbClr val="FFFFFF"/>
                </a:solidFill>
                <a:latin typeface="Calibri"/>
                <a:ea typeface="微软雅黑" panose="020b0503020204020204" pitchFamily="34" charset="-122"/>
                <a:cs typeface="+mn-cs"/>
              </a:defRPr>
            </a:lvl4pPr>
            <a:lvl5pPr marL="1828800" algn="l" rtl="0" fontAlgn="base">
              <a:spcBef>
                <a:spcPct val="0"/>
              </a:spcBef>
              <a:spcAft>
                <a:spcPct val="0"/>
              </a:spcAft>
              <a:defRPr kern="1200">
                <a:solidFill>
                  <a:srgbClr val="FFFFFF"/>
                </a:solidFill>
                <a:latin typeface="Calibri"/>
                <a:ea typeface="微软雅黑" panose="020b0503020204020204" pitchFamily="34" charset="-122"/>
                <a:cs typeface="+mn-cs"/>
              </a:defRPr>
            </a:lvl5pPr>
            <a:lvl6pPr marL="2286000" algn="l" defTabSz="914400" rtl="0" eaLnBrk="1" latinLnBrk="0" hangingPunct="1">
              <a:defRPr kern="1200">
                <a:solidFill>
                  <a:srgbClr val="FFFFFF"/>
                </a:solidFill>
                <a:latin typeface="Calibri"/>
                <a:ea typeface="微软雅黑" panose="020b0503020204020204" pitchFamily="34" charset="-122"/>
                <a:cs typeface="+mn-cs"/>
              </a:defRPr>
            </a:lvl6pPr>
            <a:lvl7pPr marL="2743200" algn="l" defTabSz="914400" rtl="0" eaLnBrk="1" latinLnBrk="0" hangingPunct="1">
              <a:defRPr kern="1200">
                <a:solidFill>
                  <a:srgbClr val="FFFFFF"/>
                </a:solidFill>
                <a:latin typeface="Calibri"/>
                <a:ea typeface="微软雅黑" panose="020b0503020204020204" pitchFamily="34" charset="-122"/>
                <a:cs typeface="+mn-cs"/>
              </a:defRPr>
            </a:lvl7pPr>
            <a:lvl8pPr marL="3200400" algn="l" defTabSz="914400" rtl="0" eaLnBrk="1" latinLnBrk="0" hangingPunct="1">
              <a:defRPr kern="1200">
                <a:solidFill>
                  <a:srgbClr val="FFFFFF"/>
                </a:solidFill>
                <a:latin typeface="Calibri"/>
                <a:ea typeface="微软雅黑" panose="020b0503020204020204" pitchFamily="34" charset="-122"/>
                <a:cs typeface="+mn-cs"/>
              </a:defRPr>
            </a:lvl8pPr>
            <a:lvl9pPr marL="3657600" algn="l" defTabSz="914400" rtl="0" eaLnBrk="1" latinLnBrk="0" hangingPunct="1">
              <a:defRPr kern="1200">
                <a:solidFill>
                  <a:srgbClr val="FFFFFF"/>
                </a:solidFill>
                <a:latin typeface="Calibri"/>
                <a:ea typeface="微软雅黑" panose="020b0503020204020204" pitchFamily="34" charset="-122"/>
                <a:cs typeface="+mn-cs"/>
              </a:defRPr>
            </a:lvl9pPr>
          </a:lstStyle>
          <a:p>
            <a:pPr algn="ctr"/>
            <a:endParaRPr lang="zh-CN" altLang="en-US"/>
          </a:p>
        </p:txBody>
      </p:sp>
      <p:sp>
        <p:nvSpPr>
          <p:cNvPr id="8" name="椭圆 7"/>
          <p:cNvSpPr/>
          <p:nvPr/>
        </p:nvSpPr>
        <p:spPr>
          <a:xfrm>
            <a:off x="2710037" y="914773"/>
            <a:ext cx="1656184" cy="1440160"/>
          </a:xfrm>
          <a:prstGeom prst="ellipse">
            <a:avLst/>
          </a:prstGeom>
          <a:noFill/>
          <a:ln w="63500"/>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微软雅黑" panose="020b0503020204020204" pitchFamily="34" charset="-122"/>
                <a:cs typeface="+mn-cs"/>
              </a:defRPr>
            </a:lvl1pPr>
            <a:lvl2pPr marL="457200" algn="l" rtl="0" fontAlgn="base">
              <a:spcBef>
                <a:spcPct val="0"/>
              </a:spcBef>
              <a:spcAft>
                <a:spcPct val="0"/>
              </a:spcAft>
              <a:defRPr kern="1200">
                <a:solidFill>
                  <a:srgbClr val="FFFFFF"/>
                </a:solidFill>
                <a:latin typeface="Calibri"/>
                <a:ea typeface="微软雅黑" panose="020b0503020204020204" pitchFamily="34" charset="-122"/>
                <a:cs typeface="+mn-cs"/>
              </a:defRPr>
            </a:lvl2pPr>
            <a:lvl3pPr marL="914400" algn="l" rtl="0" fontAlgn="base">
              <a:spcBef>
                <a:spcPct val="0"/>
              </a:spcBef>
              <a:spcAft>
                <a:spcPct val="0"/>
              </a:spcAft>
              <a:defRPr kern="1200">
                <a:solidFill>
                  <a:srgbClr val="FFFFFF"/>
                </a:solidFill>
                <a:latin typeface="Calibri"/>
                <a:ea typeface="微软雅黑" panose="020b0503020204020204" pitchFamily="34" charset="-122"/>
                <a:cs typeface="+mn-cs"/>
              </a:defRPr>
            </a:lvl3pPr>
            <a:lvl4pPr marL="1371600" algn="l" rtl="0" fontAlgn="base">
              <a:spcBef>
                <a:spcPct val="0"/>
              </a:spcBef>
              <a:spcAft>
                <a:spcPct val="0"/>
              </a:spcAft>
              <a:defRPr kern="1200">
                <a:solidFill>
                  <a:srgbClr val="FFFFFF"/>
                </a:solidFill>
                <a:latin typeface="Calibri"/>
                <a:ea typeface="微软雅黑" panose="020b0503020204020204" pitchFamily="34" charset="-122"/>
                <a:cs typeface="+mn-cs"/>
              </a:defRPr>
            </a:lvl4pPr>
            <a:lvl5pPr marL="1828800" algn="l" rtl="0" fontAlgn="base">
              <a:spcBef>
                <a:spcPct val="0"/>
              </a:spcBef>
              <a:spcAft>
                <a:spcPct val="0"/>
              </a:spcAft>
              <a:defRPr kern="1200">
                <a:solidFill>
                  <a:srgbClr val="FFFFFF"/>
                </a:solidFill>
                <a:latin typeface="Calibri"/>
                <a:ea typeface="微软雅黑" panose="020b0503020204020204" pitchFamily="34" charset="-122"/>
                <a:cs typeface="+mn-cs"/>
              </a:defRPr>
            </a:lvl5pPr>
            <a:lvl6pPr marL="2286000" algn="l" defTabSz="914400" rtl="0" eaLnBrk="1" latinLnBrk="0" hangingPunct="1">
              <a:defRPr kern="1200">
                <a:solidFill>
                  <a:srgbClr val="FFFFFF"/>
                </a:solidFill>
                <a:latin typeface="Calibri"/>
                <a:ea typeface="微软雅黑" panose="020b0503020204020204" pitchFamily="34" charset="-122"/>
                <a:cs typeface="+mn-cs"/>
              </a:defRPr>
            </a:lvl6pPr>
            <a:lvl7pPr marL="2743200" algn="l" defTabSz="914400" rtl="0" eaLnBrk="1" latinLnBrk="0" hangingPunct="1">
              <a:defRPr kern="1200">
                <a:solidFill>
                  <a:srgbClr val="FFFFFF"/>
                </a:solidFill>
                <a:latin typeface="Calibri"/>
                <a:ea typeface="微软雅黑" panose="020b0503020204020204" pitchFamily="34" charset="-122"/>
                <a:cs typeface="+mn-cs"/>
              </a:defRPr>
            </a:lvl7pPr>
            <a:lvl8pPr marL="3200400" algn="l" defTabSz="914400" rtl="0" eaLnBrk="1" latinLnBrk="0" hangingPunct="1">
              <a:defRPr kern="1200">
                <a:solidFill>
                  <a:srgbClr val="FFFFFF"/>
                </a:solidFill>
                <a:latin typeface="Calibri"/>
                <a:ea typeface="微软雅黑" panose="020b0503020204020204" pitchFamily="34" charset="-122"/>
                <a:cs typeface="+mn-cs"/>
              </a:defRPr>
            </a:lvl8pPr>
            <a:lvl9pPr marL="3657600" algn="l" defTabSz="914400" rtl="0" eaLnBrk="1" latinLnBrk="0" hangingPunct="1">
              <a:defRPr kern="1200">
                <a:solidFill>
                  <a:srgbClr val="FFFFFF"/>
                </a:solidFill>
                <a:latin typeface="Calibri"/>
                <a:ea typeface="微软雅黑" panose="020b0503020204020204" pitchFamily="34" charset="-122"/>
                <a:cs typeface="+mn-cs"/>
              </a:defRPr>
            </a:lvl9pPr>
          </a:lstStyle>
          <a:p>
            <a:pPr algn="ctr"/>
            <a:endParaRPr lang="zh-CN" altLang="en-US"/>
          </a:p>
        </p:txBody>
      </p:sp>
      <p:sp>
        <p:nvSpPr>
          <p:cNvPr id="9" name="TextBox 8"/>
          <p:cNvSpPr txBox="1"/>
          <p:nvPr/>
        </p:nvSpPr>
        <p:spPr>
          <a:xfrm>
            <a:off x="266987" y="3064604"/>
            <a:ext cx="720080" cy="584775"/>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en-US" altLang="zh-CN" sz="3200">
                <a:latin typeface="Times New Roman"/>
                <a:ea typeface="楷体"/>
              </a:rPr>
              <a:t>B</a:t>
            </a:r>
            <a:r>
              <a:rPr lang="zh-CN" altLang="en-US" sz="3200">
                <a:latin typeface="Times New Roman"/>
                <a:ea typeface="楷体"/>
              </a:rPr>
              <a:t>、</a:t>
            </a:r>
          </a:p>
        </p:txBody>
      </p:sp>
      <p:sp>
        <p:nvSpPr>
          <p:cNvPr id="10" name="TextBox 9"/>
          <p:cNvSpPr txBox="1"/>
          <p:nvPr/>
        </p:nvSpPr>
        <p:spPr>
          <a:xfrm>
            <a:off x="5076056" y="1207641"/>
            <a:ext cx="936104" cy="523220"/>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en-US" altLang="zh-CN" sz="2800">
                <a:latin typeface="Times New Roman"/>
                <a:ea typeface="楷体"/>
              </a:rPr>
              <a:t>C</a:t>
            </a:r>
            <a:endParaRPr lang="zh-CN" altLang="en-US" sz="2800"/>
          </a:p>
        </p:txBody>
      </p:sp>
      <p:sp>
        <p:nvSpPr>
          <p:cNvPr id="11" name="TextBox 10"/>
          <p:cNvSpPr txBox="1"/>
          <p:nvPr/>
        </p:nvSpPr>
        <p:spPr>
          <a:xfrm>
            <a:off x="2303142" y="5386990"/>
            <a:ext cx="405880" cy="523220"/>
          </a:xfrm>
          <a:prstGeom prst="rect">
            <a:avLst/>
          </a:prstGeom>
          <a:noFill/>
        </p:spPr>
        <p:txBody>
          <a:bodyPr wrap="non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en-US" altLang="zh-CN" sz="2800">
                <a:latin typeface="Times New Roman"/>
                <a:ea typeface="楷体"/>
              </a:rPr>
              <a:t>D</a:t>
            </a:r>
            <a:endParaRPr lang="zh-CN" altLang="en-US" sz="2800"/>
          </a:p>
        </p:txBody>
      </p:sp>
      <p:sp>
        <p:nvSpPr>
          <p:cNvPr id="12" name="椭圆 11"/>
          <p:cNvSpPr/>
          <p:nvPr/>
        </p:nvSpPr>
        <p:spPr>
          <a:xfrm>
            <a:off x="908822" y="2629398"/>
            <a:ext cx="1800200" cy="1516524"/>
          </a:xfrm>
          <a:prstGeom prst="ellipse">
            <a:avLst/>
          </a:prstGeom>
          <a:noFill/>
          <a:ln w="63500"/>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微软雅黑" panose="020b0503020204020204" pitchFamily="34" charset="-122"/>
                <a:cs typeface="+mn-cs"/>
              </a:defRPr>
            </a:lvl1pPr>
            <a:lvl2pPr marL="457200" algn="l" rtl="0" fontAlgn="base">
              <a:spcBef>
                <a:spcPct val="0"/>
              </a:spcBef>
              <a:spcAft>
                <a:spcPct val="0"/>
              </a:spcAft>
              <a:defRPr kern="1200">
                <a:solidFill>
                  <a:srgbClr val="FFFFFF"/>
                </a:solidFill>
                <a:latin typeface="Calibri"/>
                <a:ea typeface="微软雅黑" panose="020b0503020204020204" pitchFamily="34" charset="-122"/>
                <a:cs typeface="+mn-cs"/>
              </a:defRPr>
            </a:lvl2pPr>
            <a:lvl3pPr marL="914400" algn="l" rtl="0" fontAlgn="base">
              <a:spcBef>
                <a:spcPct val="0"/>
              </a:spcBef>
              <a:spcAft>
                <a:spcPct val="0"/>
              </a:spcAft>
              <a:defRPr kern="1200">
                <a:solidFill>
                  <a:srgbClr val="FFFFFF"/>
                </a:solidFill>
                <a:latin typeface="Calibri"/>
                <a:ea typeface="微软雅黑" panose="020b0503020204020204" pitchFamily="34" charset="-122"/>
                <a:cs typeface="+mn-cs"/>
              </a:defRPr>
            </a:lvl3pPr>
            <a:lvl4pPr marL="1371600" algn="l" rtl="0" fontAlgn="base">
              <a:spcBef>
                <a:spcPct val="0"/>
              </a:spcBef>
              <a:spcAft>
                <a:spcPct val="0"/>
              </a:spcAft>
              <a:defRPr kern="1200">
                <a:solidFill>
                  <a:srgbClr val="FFFFFF"/>
                </a:solidFill>
                <a:latin typeface="Calibri"/>
                <a:ea typeface="微软雅黑" panose="020b0503020204020204" pitchFamily="34" charset="-122"/>
                <a:cs typeface="+mn-cs"/>
              </a:defRPr>
            </a:lvl4pPr>
            <a:lvl5pPr marL="1828800" algn="l" rtl="0" fontAlgn="base">
              <a:spcBef>
                <a:spcPct val="0"/>
              </a:spcBef>
              <a:spcAft>
                <a:spcPct val="0"/>
              </a:spcAft>
              <a:defRPr kern="1200">
                <a:solidFill>
                  <a:srgbClr val="FFFFFF"/>
                </a:solidFill>
                <a:latin typeface="Calibri"/>
                <a:ea typeface="微软雅黑" panose="020b0503020204020204" pitchFamily="34" charset="-122"/>
                <a:cs typeface="+mn-cs"/>
              </a:defRPr>
            </a:lvl5pPr>
            <a:lvl6pPr marL="2286000" algn="l" defTabSz="914400" rtl="0" eaLnBrk="1" latinLnBrk="0" hangingPunct="1">
              <a:defRPr kern="1200">
                <a:solidFill>
                  <a:srgbClr val="FFFFFF"/>
                </a:solidFill>
                <a:latin typeface="Calibri"/>
                <a:ea typeface="微软雅黑" panose="020b0503020204020204" pitchFamily="34" charset="-122"/>
                <a:cs typeface="+mn-cs"/>
              </a:defRPr>
            </a:lvl6pPr>
            <a:lvl7pPr marL="2743200" algn="l" defTabSz="914400" rtl="0" eaLnBrk="1" latinLnBrk="0" hangingPunct="1">
              <a:defRPr kern="1200">
                <a:solidFill>
                  <a:srgbClr val="FFFFFF"/>
                </a:solidFill>
                <a:latin typeface="Calibri"/>
                <a:ea typeface="微软雅黑" panose="020b0503020204020204" pitchFamily="34" charset="-122"/>
                <a:cs typeface="+mn-cs"/>
              </a:defRPr>
            </a:lvl7pPr>
            <a:lvl8pPr marL="3200400" algn="l" defTabSz="914400" rtl="0" eaLnBrk="1" latinLnBrk="0" hangingPunct="1">
              <a:defRPr kern="1200">
                <a:solidFill>
                  <a:srgbClr val="FFFFFF"/>
                </a:solidFill>
                <a:latin typeface="Calibri"/>
                <a:ea typeface="微软雅黑" panose="020b0503020204020204" pitchFamily="34" charset="-122"/>
                <a:cs typeface="+mn-cs"/>
              </a:defRPr>
            </a:lvl8pPr>
            <a:lvl9pPr marL="3657600" algn="l" defTabSz="914400" rtl="0" eaLnBrk="1" latinLnBrk="0" hangingPunct="1">
              <a:defRPr kern="1200">
                <a:solidFill>
                  <a:srgbClr val="FFFFFF"/>
                </a:solidFill>
                <a:latin typeface="Calibri"/>
                <a:ea typeface="微软雅黑" panose="020b0503020204020204" pitchFamily="34" charset="-122"/>
                <a:cs typeface="+mn-cs"/>
              </a:defRPr>
            </a:lvl9pPr>
          </a:lstStyle>
          <a:p>
            <a:pPr algn="ctr"/>
            <a:endParaRPr lang="zh-CN" altLang="en-US"/>
          </a:p>
        </p:txBody>
      </p:sp>
      <p:sp>
        <p:nvSpPr>
          <p:cNvPr id="13" name="椭圆 12"/>
          <p:cNvSpPr/>
          <p:nvPr/>
        </p:nvSpPr>
        <p:spPr>
          <a:xfrm>
            <a:off x="2303748" y="2741548"/>
            <a:ext cx="1705552" cy="1516524"/>
          </a:xfrm>
          <a:prstGeom prst="ellipse">
            <a:avLst/>
          </a:prstGeom>
          <a:noFill/>
          <a:ln w="63500"/>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微软雅黑" panose="020b0503020204020204" pitchFamily="34" charset="-122"/>
                <a:cs typeface="+mn-cs"/>
              </a:defRPr>
            </a:lvl1pPr>
            <a:lvl2pPr marL="457200" algn="l" rtl="0" fontAlgn="base">
              <a:spcBef>
                <a:spcPct val="0"/>
              </a:spcBef>
              <a:spcAft>
                <a:spcPct val="0"/>
              </a:spcAft>
              <a:defRPr kern="1200">
                <a:solidFill>
                  <a:srgbClr val="FFFFFF"/>
                </a:solidFill>
                <a:latin typeface="Calibri"/>
                <a:ea typeface="微软雅黑" panose="020b0503020204020204" pitchFamily="34" charset="-122"/>
                <a:cs typeface="+mn-cs"/>
              </a:defRPr>
            </a:lvl2pPr>
            <a:lvl3pPr marL="914400" algn="l" rtl="0" fontAlgn="base">
              <a:spcBef>
                <a:spcPct val="0"/>
              </a:spcBef>
              <a:spcAft>
                <a:spcPct val="0"/>
              </a:spcAft>
              <a:defRPr kern="1200">
                <a:solidFill>
                  <a:srgbClr val="FFFFFF"/>
                </a:solidFill>
                <a:latin typeface="Calibri"/>
                <a:ea typeface="微软雅黑" panose="020b0503020204020204" pitchFamily="34" charset="-122"/>
                <a:cs typeface="+mn-cs"/>
              </a:defRPr>
            </a:lvl3pPr>
            <a:lvl4pPr marL="1371600" algn="l" rtl="0" fontAlgn="base">
              <a:spcBef>
                <a:spcPct val="0"/>
              </a:spcBef>
              <a:spcAft>
                <a:spcPct val="0"/>
              </a:spcAft>
              <a:defRPr kern="1200">
                <a:solidFill>
                  <a:srgbClr val="FFFFFF"/>
                </a:solidFill>
                <a:latin typeface="Calibri"/>
                <a:ea typeface="微软雅黑" panose="020b0503020204020204" pitchFamily="34" charset="-122"/>
                <a:cs typeface="+mn-cs"/>
              </a:defRPr>
            </a:lvl4pPr>
            <a:lvl5pPr marL="1828800" algn="l" rtl="0" fontAlgn="base">
              <a:spcBef>
                <a:spcPct val="0"/>
              </a:spcBef>
              <a:spcAft>
                <a:spcPct val="0"/>
              </a:spcAft>
              <a:defRPr kern="1200">
                <a:solidFill>
                  <a:srgbClr val="FFFFFF"/>
                </a:solidFill>
                <a:latin typeface="Calibri"/>
                <a:ea typeface="微软雅黑" panose="020b0503020204020204" pitchFamily="34" charset="-122"/>
                <a:cs typeface="+mn-cs"/>
              </a:defRPr>
            </a:lvl5pPr>
            <a:lvl6pPr marL="2286000" algn="l" defTabSz="914400" rtl="0" eaLnBrk="1" latinLnBrk="0" hangingPunct="1">
              <a:defRPr kern="1200">
                <a:solidFill>
                  <a:srgbClr val="FFFFFF"/>
                </a:solidFill>
                <a:latin typeface="Calibri"/>
                <a:ea typeface="微软雅黑" panose="020b0503020204020204" pitchFamily="34" charset="-122"/>
                <a:cs typeface="+mn-cs"/>
              </a:defRPr>
            </a:lvl6pPr>
            <a:lvl7pPr marL="2743200" algn="l" defTabSz="914400" rtl="0" eaLnBrk="1" latinLnBrk="0" hangingPunct="1">
              <a:defRPr kern="1200">
                <a:solidFill>
                  <a:srgbClr val="FFFFFF"/>
                </a:solidFill>
                <a:latin typeface="Calibri"/>
                <a:ea typeface="微软雅黑" panose="020b0503020204020204" pitchFamily="34" charset="-122"/>
                <a:cs typeface="+mn-cs"/>
              </a:defRPr>
            </a:lvl7pPr>
            <a:lvl8pPr marL="3200400" algn="l" defTabSz="914400" rtl="0" eaLnBrk="1" latinLnBrk="0" hangingPunct="1">
              <a:defRPr kern="1200">
                <a:solidFill>
                  <a:srgbClr val="FFFFFF"/>
                </a:solidFill>
                <a:latin typeface="Calibri"/>
                <a:ea typeface="微软雅黑" panose="020b0503020204020204" pitchFamily="34" charset="-122"/>
                <a:cs typeface="+mn-cs"/>
              </a:defRPr>
            </a:lvl8pPr>
            <a:lvl9pPr marL="3657600" algn="l" defTabSz="914400" rtl="0" eaLnBrk="1" latinLnBrk="0" hangingPunct="1">
              <a:defRPr kern="1200">
                <a:solidFill>
                  <a:srgbClr val="FFFFFF"/>
                </a:solidFill>
                <a:latin typeface="Calibri"/>
                <a:ea typeface="微软雅黑" panose="020b0503020204020204" pitchFamily="34" charset="-122"/>
                <a:cs typeface="+mn-cs"/>
              </a:defRPr>
            </a:lvl9pPr>
          </a:lstStyle>
          <a:p>
            <a:pPr algn="ctr"/>
            <a:endParaRPr lang="zh-CN" altLang="en-US"/>
          </a:p>
        </p:txBody>
      </p:sp>
      <p:sp>
        <p:nvSpPr>
          <p:cNvPr id="14" name="TextBox 13"/>
          <p:cNvSpPr txBox="1"/>
          <p:nvPr/>
        </p:nvSpPr>
        <p:spPr>
          <a:xfrm>
            <a:off x="1259632" y="1412776"/>
            <a:ext cx="1044116" cy="830997"/>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zh-CN" altLang="en-US" sz="2400" b="1">
                <a:latin typeface="Times New Roman"/>
                <a:ea typeface="楷体"/>
              </a:rPr>
              <a:t>人民代表</a:t>
            </a:r>
          </a:p>
        </p:txBody>
      </p:sp>
      <p:sp>
        <p:nvSpPr>
          <p:cNvPr id="15" name="TextBox 14"/>
          <p:cNvSpPr txBox="1"/>
          <p:nvPr/>
        </p:nvSpPr>
        <p:spPr>
          <a:xfrm>
            <a:off x="2990136" y="1391741"/>
            <a:ext cx="1422184" cy="461665"/>
          </a:xfrm>
          <a:prstGeom prst="rect">
            <a:avLst/>
          </a:prstGeom>
          <a:noFill/>
        </p:spPr>
        <p:txBody>
          <a:bodyPr wrap="non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zh-CN" altLang="en-US" sz="2400" b="1">
                <a:latin typeface="Times New Roman"/>
                <a:ea typeface="楷体"/>
              </a:rPr>
              <a:t>人大代表</a:t>
            </a:r>
          </a:p>
        </p:txBody>
      </p:sp>
      <p:sp>
        <p:nvSpPr>
          <p:cNvPr id="16" name="椭圆 15"/>
          <p:cNvSpPr/>
          <p:nvPr/>
        </p:nvSpPr>
        <p:spPr>
          <a:xfrm>
            <a:off x="6012160" y="914773"/>
            <a:ext cx="3131840" cy="3522339"/>
          </a:xfrm>
          <a:prstGeom prst="ellipse">
            <a:avLst/>
          </a:prstGeom>
          <a:noFill/>
          <a:ln w="63500"/>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微软雅黑" panose="020b0503020204020204" pitchFamily="34" charset="-122"/>
                <a:cs typeface="+mn-cs"/>
              </a:defRPr>
            </a:lvl1pPr>
            <a:lvl2pPr marL="457200" algn="l" rtl="0" fontAlgn="base">
              <a:spcBef>
                <a:spcPct val="0"/>
              </a:spcBef>
              <a:spcAft>
                <a:spcPct val="0"/>
              </a:spcAft>
              <a:defRPr kern="1200">
                <a:solidFill>
                  <a:srgbClr val="FFFFFF"/>
                </a:solidFill>
                <a:latin typeface="Calibri"/>
                <a:ea typeface="微软雅黑" panose="020b0503020204020204" pitchFamily="34" charset="-122"/>
                <a:cs typeface="+mn-cs"/>
              </a:defRPr>
            </a:lvl2pPr>
            <a:lvl3pPr marL="914400" algn="l" rtl="0" fontAlgn="base">
              <a:spcBef>
                <a:spcPct val="0"/>
              </a:spcBef>
              <a:spcAft>
                <a:spcPct val="0"/>
              </a:spcAft>
              <a:defRPr kern="1200">
                <a:solidFill>
                  <a:srgbClr val="FFFFFF"/>
                </a:solidFill>
                <a:latin typeface="Calibri"/>
                <a:ea typeface="微软雅黑" panose="020b0503020204020204" pitchFamily="34" charset="-122"/>
                <a:cs typeface="+mn-cs"/>
              </a:defRPr>
            </a:lvl3pPr>
            <a:lvl4pPr marL="1371600" algn="l" rtl="0" fontAlgn="base">
              <a:spcBef>
                <a:spcPct val="0"/>
              </a:spcBef>
              <a:spcAft>
                <a:spcPct val="0"/>
              </a:spcAft>
              <a:defRPr kern="1200">
                <a:solidFill>
                  <a:srgbClr val="FFFFFF"/>
                </a:solidFill>
                <a:latin typeface="Calibri"/>
                <a:ea typeface="微软雅黑" panose="020b0503020204020204" pitchFamily="34" charset="-122"/>
                <a:cs typeface="+mn-cs"/>
              </a:defRPr>
            </a:lvl4pPr>
            <a:lvl5pPr marL="1828800" algn="l" rtl="0" fontAlgn="base">
              <a:spcBef>
                <a:spcPct val="0"/>
              </a:spcBef>
              <a:spcAft>
                <a:spcPct val="0"/>
              </a:spcAft>
              <a:defRPr kern="1200">
                <a:solidFill>
                  <a:srgbClr val="FFFFFF"/>
                </a:solidFill>
                <a:latin typeface="Calibri"/>
                <a:ea typeface="微软雅黑" panose="020b0503020204020204" pitchFamily="34" charset="-122"/>
                <a:cs typeface="+mn-cs"/>
              </a:defRPr>
            </a:lvl5pPr>
            <a:lvl6pPr marL="2286000" algn="l" defTabSz="914400" rtl="0" eaLnBrk="1" latinLnBrk="0" hangingPunct="1">
              <a:defRPr kern="1200">
                <a:solidFill>
                  <a:srgbClr val="FFFFFF"/>
                </a:solidFill>
                <a:latin typeface="Calibri"/>
                <a:ea typeface="微软雅黑" panose="020b0503020204020204" pitchFamily="34" charset="-122"/>
                <a:cs typeface="+mn-cs"/>
              </a:defRPr>
            </a:lvl6pPr>
            <a:lvl7pPr marL="2743200" algn="l" defTabSz="914400" rtl="0" eaLnBrk="1" latinLnBrk="0" hangingPunct="1">
              <a:defRPr kern="1200">
                <a:solidFill>
                  <a:srgbClr val="FFFFFF"/>
                </a:solidFill>
                <a:latin typeface="Calibri"/>
                <a:ea typeface="微软雅黑" panose="020b0503020204020204" pitchFamily="34" charset="-122"/>
                <a:cs typeface="+mn-cs"/>
              </a:defRPr>
            </a:lvl7pPr>
            <a:lvl8pPr marL="3200400" algn="l" defTabSz="914400" rtl="0" eaLnBrk="1" latinLnBrk="0" hangingPunct="1">
              <a:defRPr kern="1200">
                <a:solidFill>
                  <a:srgbClr val="FFFFFF"/>
                </a:solidFill>
                <a:latin typeface="Calibri"/>
                <a:ea typeface="微软雅黑" panose="020b0503020204020204" pitchFamily="34" charset="-122"/>
                <a:cs typeface="+mn-cs"/>
              </a:defRPr>
            </a:lvl8pPr>
            <a:lvl9pPr marL="3657600" algn="l" defTabSz="914400" rtl="0" eaLnBrk="1" latinLnBrk="0" hangingPunct="1">
              <a:defRPr kern="1200">
                <a:solidFill>
                  <a:srgbClr val="FFFFFF"/>
                </a:solidFill>
                <a:latin typeface="Calibri"/>
                <a:ea typeface="微软雅黑" panose="020b0503020204020204" pitchFamily="34" charset="-122"/>
                <a:cs typeface="+mn-cs"/>
              </a:defRPr>
            </a:lvl9pPr>
          </a:lstStyle>
          <a:p>
            <a:pPr algn="ctr"/>
            <a:endParaRPr lang="zh-CN" altLang="en-US"/>
          </a:p>
        </p:txBody>
      </p:sp>
      <p:sp>
        <p:nvSpPr>
          <p:cNvPr id="17" name="椭圆 16"/>
          <p:cNvSpPr/>
          <p:nvPr/>
        </p:nvSpPr>
        <p:spPr>
          <a:xfrm>
            <a:off x="6156176" y="1622574"/>
            <a:ext cx="2808312" cy="2748692"/>
          </a:xfrm>
          <a:prstGeom prst="ellipse">
            <a:avLst/>
          </a:prstGeom>
          <a:noFill/>
          <a:ln w="63500"/>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微软雅黑" panose="020b0503020204020204" pitchFamily="34" charset="-122"/>
                <a:cs typeface="+mn-cs"/>
              </a:defRPr>
            </a:lvl1pPr>
            <a:lvl2pPr marL="457200" algn="l" rtl="0" fontAlgn="base">
              <a:spcBef>
                <a:spcPct val="0"/>
              </a:spcBef>
              <a:spcAft>
                <a:spcPct val="0"/>
              </a:spcAft>
              <a:defRPr kern="1200">
                <a:solidFill>
                  <a:srgbClr val="FFFFFF"/>
                </a:solidFill>
                <a:latin typeface="Calibri"/>
                <a:ea typeface="微软雅黑" panose="020b0503020204020204" pitchFamily="34" charset="-122"/>
                <a:cs typeface="+mn-cs"/>
              </a:defRPr>
            </a:lvl2pPr>
            <a:lvl3pPr marL="914400" algn="l" rtl="0" fontAlgn="base">
              <a:spcBef>
                <a:spcPct val="0"/>
              </a:spcBef>
              <a:spcAft>
                <a:spcPct val="0"/>
              </a:spcAft>
              <a:defRPr kern="1200">
                <a:solidFill>
                  <a:srgbClr val="FFFFFF"/>
                </a:solidFill>
                <a:latin typeface="Calibri"/>
                <a:ea typeface="微软雅黑" panose="020b0503020204020204" pitchFamily="34" charset="-122"/>
                <a:cs typeface="+mn-cs"/>
              </a:defRPr>
            </a:lvl3pPr>
            <a:lvl4pPr marL="1371600" algn="l" rtl="0" fontAlgn="base">
              <a:spcBef>
                <a:spcPct val="0"/>
              </a:spcBef>
              <a:spcAft>
                <a:spcPct val="0"/>
              </a:spcAft>
              <a:defRPr kern="1200">
                <a:solidFill>
                  <a:srgbClr val="FFFFFF"/>
                </a:solidFill>
                <a:latin typeface="Calibri"/>
                <a:ea typeface="微软雅黑" panose="020b0503020204020204" pitchFamily="34" charset="-122"/>
                <a:cs typeface="+mn-cs"/>
              </a:defRPr>
            </a:lvl4pPr>
            <a:lvl5pPr marL="1828800" algn="l" rtl="0" fontAlgn="base">
              <a:spcBef>
                <a:spcPct val="0"/>
              </a:spcBef>
              <a:spcAft>
                <a:spcPct val="0"/>
              </a:spcAft>
              <a:defRPr kern="1200">
                <a:solidFill>
                  <a:srgbClr val="FFFFFF"/>
                </a:solidFill>
                <a:latin typeface="Calibri"/>
                <a:ea typeface="微软雅黑" panose="020b0503020204020204" pitchFamily="34" charset="-122"/>
                <a:cs typeface="+mn-cs"/>
              </a:defRPr>
            </a:lvl5pPr>
            <a:lvl6pPr marL="2286000" algn="l" defTabSz="914400" rtl="0" eaLnBrk="1" latinLnBrk="0" hangingPunct="1">
              <a:defRPr kern="1200">
                <a:solidFill>
                  <a:srgbClr val="FFFFFF"/>
                </a:solidFill>
                <a:latin typeface="Calibri"/>
                <a:ea typeface="微软雅黑" panose="020b0503020204020204" pitchFamily="34" charset="-122"/>
                <a:cs typeface="+mn-cs"/>
              </a:defRPr>
            </a:lvl6pPr>
            <a:lvl7pPr marL="2743200" algn="l" defTabSz="914400" rtl="0" eaLnBrk="1" latinLnBrk="0" hangingPunct="1">
              <a:defRPr kern="1200">
                <a:solidFill>
                  <a:srgbClr val="FFFFFF"/>
                </a:solidFill>
                <a:latin typeface="Calibri"/>
                <a:ea typeface="微软雅黑" panose="020b0503020204020204" pitchFamily="34" charset="-122"/>
                <a:cs typeface="+mn-cs"/>
              </a:defRPr>
            </a:lvl7pPr>
            <a:lvl8pPr marL="3200400" algn="l" defTabSz="914400" rtl="0" eaLnBrk="1" latinLnBrk="0" hangingPunct="1">
              <a:defRPr kern="1200">
                <a:solidFill>
                  <a:srgbClr val="FFFFFF"/>
                </a:solidFill>
                <a:latin typeface="Calibri"/>
                <a:ea typeface="微软雅黑" panose="020b0503020204020204" pitchFamily="34" charset="-122"/>
                <a:cs typeface="+mn-cs"/>
              </a:defRPr>
            </a:lvl8pPr>
            <a:lvl9pPr marL="3657600" algn="l" defTabSz="914400" rtl="0" eaLnBrk="1" latinLnBrk="0" hangingPunct="1">
              <a:defRPr kern="1200">
                <a:solidFill>
                  <a:srgbClr val="FFFFFF"/>
                </a:solidFill>
                <a:latin typeface="Calibri"/>
                <a:ea typeface="微软雅黑" panose="020b0503020204020204" pitchFamily="34" charset="-122"/>
                <a:cs typeface="+mn-cs"/>
              </a:defRPr>
            </a:lvl9pPr>
          </a:lstStyle>
          <a:p>
            <a:pPr algn="ctr"/>
            <a:endParaRPr lang="zh-CN" altLang="en-US"/>
          </a:p>
        </p:txBody>
      </p:sp>
      <p:pic>
        <p:nvPicPr>
          <p:cNvPr id="1030" name="Picture 6"/>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390245" y="3432969"/>
            <a:ext cx="3157537" cy="35480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1" name="Picture 7"/>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3538129" y="4234692"/>
            <a:ext cx="2835275" cy="2773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3" name="TextBox 22"/>
          <p:cNvSpPr txBox="1"/>
          <p:nvPr/>
        </p:nvSpPr>
        <p:spPr>
          <a:xfrm>
            <a:off x="1115616" y="2941492"/>
            <a:ext cx="1044116" cy="830997"/>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zh-CN" altLang="en-US" sz="2400" b="1">
                <a:latin typeface="Times New Roman"/>
                <a:ea typeface="楷体"/>
              </a:rPr>
              <a:t>人民代表</a:t>
            </a:r>
          </a:p>
        </p:txBody>
      </p:sp>
      <p:sp>
        <p:nvSpPr>
          <p:cNvPr id="24" name="TextBox 23"/>
          <p:cNvSpPr txBox="1"/>
          <p:nvPr/>
        </p:nvSpPr>
        <p:spPr>
          <a:xfrm>
            <a:off x="2675345" y="3126157"/>
            <a:ext cx="1422184" cy="461665"/>
          </a:xfrm>
          <a:prstGeom prst="rect">
            <a:avLst/>
          </a:prstGeom>
          <a:noFill/>
        </p:spPr>
        <p:txBody>
          <a:bodyPr wrap="non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zh-CN" altLang="en-US" sz="2400" b="1">
                <a:latin typeface="Times New Roman"/>
                <a:ea typeface="楷体"/>
              </a:rPr>
              <a:t>人大代表</a:t>
            </a:r>
          </a:p>
        </p:txBody>
      </p:sp>
      <p:sp>
        <p:nvSpPr>
          <p:cNvPr id="25" name="TextBox 24"/>
          <p:cNvSpPr txBox="1"/>
          <p:nvPr/>
        </p:nvSpPr>
        <p:spPr>
          <a:xfrm>
            <a:off x="6866988" y="1082476"/>
            <a:ext cx="1422184" cy="461665"/>
          </a:xfrm>
          <a:prstGeom prst="rect">
            <a:avLst/>
          </a:prstGeom>
          <a:noFill/>
        </p:spPr>
        <p:txBody>
          <a:bodyPr wrap="non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zh-CN" altLang="en-US" sz="2400" b="1">
                <a:latin typeface="Times New Roman"/>
                <a:ea typeface="楷体"/>
              </a:rPr>
              <a:t>人大代表</a:t>
            </a:r>
          </a:p>
        </p:txBody>
      </p:sp>
      <p:sp>
        <p:nvSpPr>
          <p:cNvPr id="26" name="TextBox 25"/>
          <p:cNvSpPr txBox="1"/>
          <p:nvPr/>
        </p:nvSpPr>
        <p:spPr>
          <a:xfrm>
            <a:off x="4026499" y="5156157"/>
            <a:ext cx="1422184" cy="461665"/>
          </a:xfrm>
          <a:prstGeom prst="rect">
            <a:avLst/>
          </a:prstGeom>
          <a:noFill/>
        </p:spPr>
        <p:txBody>
          <a:bodyPr wrap="non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zh-CN" altLang="en-US" sz="2400" b="1">
                <a:latin typeface="Times New Roman"/>
                <a:ea typeface="楷体"/>
              </a:rPr>
              <a:t>人大代表</a:t>
            </a:r>
          </a:p>
        </p:txBody>
      </p:sp>
      <p:sp>
        <p:nvSpPr>
          <p:cNvPr id="27" name="TextBox 26"/>
          <p:cNvSpPr txBox="1"/>
          <p:nvPr/>
        </p:nvSpPr>
        <p:spPr>
          <a:xfrm>
            <a:off x="4446955" y="3403695"/>
            <a:ext cx="1044116" cy="830997"/>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zh-CN" altLang="en-US" sz="2400" b="1">
                <a:latin typeface="Times New Roman"/>
                <a:ea typeface="楷体"/>
              </a:rPr>
              <a:t>人民代表</a:t>
            </a:r>
          </a:p>
        </p:txBody>
      </p:sp>
      <p:sp>
        <p:nvSpPr>
          <p:cNvPr id="28" name="TextBox 27"/>
          <p:cNvSpPr txBox="1"/>
          <p:nvPr/>
        </p:nvSpPr>
        <p:spPr>
          <a:xfrm>
            <a:off x="6866988" y="2354933"/>
            <a:ext cx="1044116" cy="830997"/>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zh-CN" altLang="en-US" sz="2400" b="1">
                <a:latin typeface="Times New Roman"/>
                <a:ea typeface="楷体"/>
              </a:rPr>
              <a:t>人民代表</a:t>
            </a:r>
          </a:p>
        </p:txBody>
      </p:sp>
    </p:spTree>
  </p:cSld>
  <p:clrMapOvr>
    <a:masterClrMapping/>
  </p:clrMapOvr>
  <p:transition>
    <p:checker dir="vert"/>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标题 1"/>
          <p:cNvSpPr>
            <a:spLocks noGrp="1"/>
          </p:cNvSpPr>
          <p:nvPr>
            <p:ph type="title" idx="4294967295"/>
          </p:nvPr>
        </p:nvSpPr>
        <p:spPr>
          <a:xfrm>
            <a:off x="0" y="960438"/>
            <a:ext cx="6062663" cy="1325562"/>
          </a:xfrm>
        </p:spPr>
        <p:txBody>
          <a:bodyPr/>
          <a:lstStyle/>
          <a:p>
            <a:r>
              <a:rPr lang="zh-CN" altLang="en-US">
                <a:latin typeface="Times New Roman"/>
                <a:ea typeface="楷体"/>
              </a:rPr>
              <a:t>易错、易混知识点解析</a:t>
            </a:r>
          </a:p>
        </p:txBody>
      </p:sp>
      <p:sp>
        <p:nvSpPr>
          <p:cNvPr id="3" name="内容占位符 2"/>
          <p:cNvSpPr>
            <a:spLocks noGrp="1"/>
          </p:cNvSpPr>
          <p:nvPr>
            <p:ph idx="4294967295"/>
          </p:nvPr>
        </p:nvSpPr>
        <p:spPr>
          <a:xfrm>
            <a:off x="0" y="1412875"/>
            <a:ext cx="8569325" cy="4895850"/>
          </a:xfrm>
          <a:prstGeom prst="rect">
            <a:avLst/>
          </a:prstGeom>
        </p:spPr>
        <p:txBody>
          <a:bodyPr>
            <a:normAutofit/>
          </a:bodyPr>
          <a:lstStyle/>
          <a:p>
            <a:r>
              <a:rPr lang="en-US" altLang="zh-CN" sz="3600" b="1">
                <a:solidFill>
                  <a:schemeClr val="tx2"/>
                </a:solidFill>
                <a:latin typeface="Times New Roman"/>
                <a:ea typeface="楷体"/>
              </a:rPr>
              <a:t>2</a:t>
            </a:r>
            <a:r>
              <a:rPr lang="zh-CN" altLang="en-US" sz="3600" b="1">
                <a:solidFill>
                  <a:schemeClr val="tx2"/>
                </a:solidFill>
                <a:latin typeface="Times New Roman"/>
                <a:ea typeface="楷体"/>
              </a:rPr>
              <a:t>、人民代表和人大代表；</a:t>
            </a:r>
            <a:endParaRPr lang="en-US" altLang="zh-CN" sz="3600" b="1">
              <a:solidFill>
                <a:schemeClr val="tx2"/>
              </a:solidFill>
            </a:endParaRPr>
          </a:p>
          <a:p>
            <a:r>
              <a:rPr lang="zh-CN" altLang="en-US" sz="3600" b="1">
                <a:solidFill>
                  <a:srgbClr val="C00000"/>
                </a:solidFill>
                <a:latin typeface="Times New Roman"/>
                <a:ea typeface="楷体"/>
              </a:rPr>
              <a:t>人大代表：</a:t>
            </a:r>
            <a:r>
              <a:rPr lang="zh-CN" altLang="en-US" sz="3600" b="1">
                <a:latin typeface="Times New Roman"/>
                <a:ea typeface="楷体"/>
              </a:rPr>
              <a:t>专指全国人民代表大会和地方各级人民代表大会的代表，是权力机关的工作人员，是</a:t>
            </a:r>
            <a:r>
              <a:rPr lang="zh-CN" altLang="en-US" sz="3600" b="1">
                <a:solidFill>
                  <a:srgbClr val="C00000"/>
                </a:solidFill>
                <a:latin typeface="Times New Roman"/>
                <a:ea typeface="楷体"/>
              </a:rPr>
              <a:t>专用政治术语。</a:t>
            </a:r>
            <a:endParaRPr lang="en-US" altLang="zh-CN" sz="3600" b="1">
              <a:solidFill>
                <a:srgbClr val="C00000"/>
              </a:solidFill>
            </a:endParaRPr>
          </a:p>
          <a:p>
            <a:r>
              <a:rPr lang="zh-CN" altLang="en-US" sz="3600" b="1">
                <a:solidFill>
                  <a:srgbClr val="C00000"/>
                </a:solidFill>
                <a:latin typeface="Times New Roman"/>
                <a:ea typeface="楷体"/>
              </a:rPr>
              <a:t>人民代表：</a:t>
            </a:r>
            <a:r>
              <a:rPr lang="zh-CN" altLang="en-US" sz="3600" b="1">
                <a:latin typeface="Times New Roman"/>
                <a:ea typeface="楷体"/>
              </a:rPr>
              <a:t>指某一事件中、某一范围中人民群众的“代言人”。</a:t>
            </a:r>
            <a:endParaRPr lang="en-US" altLang="zh-CN" sz="3600" b="1"/>
          </a:p>
          <a:p>
            <a:r>
              <a:rPr lang="zh-CN" altLang="en-US" sz="3600" b="1">
                <a:latin typeface="Times New Roman"/>
                <a:ea typeface="楷体"/>
              </a:rPr>
              <a:t>总结：人民代表不一定是人大代表，人大代表一定是人民代表。</a:t>
            </a:r>
          </a:p>
        </p:txBody>
      </p:sp>
    </p:spTree>
  </p:cSld>
  <p:clrMapOvr>
    <a:masterClrMapping/>
  </p:clrMapOvr>
  <p:transition>
    <p:checker dir="vert"/>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dur="50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9" fill="hold" nodeType="clickPar">
                      <p:stCondLst>
                        <p:cond delay="indefinite"/>
                      </p:stCondLst>
                      <p:childTnLst>
                        <p:par>
                          <p:cTn id="20" fill="hold">
                            <p:stCondLst>
                              <p:cond delay="0"/>
                            </p:stCondLst>
                            <p:childTnLst>
                              <p:par>
                                <p:cTn id="21" presetID="2" presetClass="entr" presetSubtype="4" dur="50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 calcmode="lin" valueType="num">
                                      <p:cBhvr additive="base">
                                        <p:cTn id="2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标题 1"/>
          <p:cNvSpPr>
            <a:spLocks noGrp="1"/>
          </p:cNvSpPr>
          <p:nvPr>
            <p:ph type="title" idx="4294967295"/>
          </p:nvPr>
        </p:nvSpPr>
        <p:spPr>
          <a:xfrm>
            <a:off x="914400" y="-33338"/>
            <a:ext cx="8229600" cy="1143001"/>
          </a:xfrm>
        </p:spPr>
        <p:txBody>
          <a:bodyPr/>
          <a:lstStyle/>
          <a:p>
            <a:r>
              <a:rPr lang="zh-CN" altLang="en-US" b="1">
                <a:solidFill>
                  <a:srgbClr val="FF0000"/>
                </a:solidFill>
                <a:latin typeface="Times New Roman"/>
                <a:ea typeface="楷体"/>
              </a:rPr>
              <a:t>想一想、做一做</a:t>
            </a:r>
          </a:p>
        </p:txBody>
      </p:sp>
      <p:sp>
        <p:nvSpPr>
          <p:cNvPr id="3" name="内容占位符 2"/>
          <p:cNvSpPr>
            <a:spLocks noGrp="1"/>
          </p:cNvSpPr>
          <p:nvPr>
            <p:ph idx="4294967295"/>
          </p:nvPr>
        </p:nvSpPr>
        <p:spPr>
          <a:xfrm>
            <a:off x="0" y="1268413"/>
            <a:ext cx="8964613" cy="5445125"/>
          </a:xfrm>
          <a:prstGeom prst="rect">
            <a:avLst/>
          </a:prstGeom>
        </p:spPr>
        <p:txBody>
          <a:bodyPr/>
          <a:lstStyle/>
          <a:p>
            <a:r>
              <a:rPr lang="en-US" altLang="zh-CN">
                <a:latin typeface="Times New Roman"/>
                <a:ea typeface="楷体"/>
              </a:rPr>
              <a:t>A</a:t>
            </a:r>
            <a:r>
              <a:rPr lang="zh-CN" altLang="en-US">
                <a:latin typeface="Times New Roman"/>
                <a:ea typeface="楷体"/>
              </a:rPr>
              <a:t>、</a:t>
            </a:r>
          </a:p>
        </p:txBody>
      </p:sp>
      <p:sp>
        <p:nvSpPr>
          <p:cNvPr id="7" name="椭圆 6"/>
          <p:cNvSpPr/>
          <p:nvPr/>
        </p:nvSpPr>
        <p:spPr>
          <a:xfrm>
            <a:off x="998986" y="914773"/>
            <a:ext cx="1728192" cy="1440160"/>
          </a:xfrm>
          <a:prstGeom prst="ellipse">
            <a:avLst/>
          </a:prstGeom>
          <a:noFill/>
          <a:ln w="63500"/>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微软雅黑" panose="020b0503020204020204" pitchFamily="34" charset="-122"/>
                <a:cs typeface="+mn-cs"/>
              </a:defRPr>
            </a:lvl1pPr>
            <a:lvl2pPr marL="457200" algn="l" rtl="0" fontAlgn="base">
              <a:spcBef>
                <a:spcPct val="0"/>
              </a:spcBef>
              <a:spcAft>
                <a:spcPct val="0"/>
              </a:spcAft>
              <a:defRPr kern="1200">
                <a:solidFill>
                  <a:srgbClr val="FFFFFF"/>
                </a:solidFill>
                <a:latin typeface="Calibri"/>
                <a:ea typeface="微软雅黑" panose="020b0503020204020204" pitchFamily="34" charset="-122"/>
                <a:cs typeface="+mn-cs"/>
              </a:defRPr>
            </a:lvl2pPr>
            <a:lvl3pPr marL="914400" algn="l" rtl="0" fontAlgn="base">
              <a:spcBef>
                <a:spcPct val="0"/>
              </a:spcBef>
              <a:spcAft>
                <a:spcPct val="0"/>
              </a:spcAft>
              <a:defRPr kern="1200">
                <a:solidFill>
                  <a:srgbClr val="FFFFFF"/>
                </a:solidFill>
                <a:latin typeface="Calibri"/>
                <a:ea typeface="微软雅黑" panose="020b0503020204020204" pitchFamily="34" charset="-122"/>
                <a:cs typeface="+mn-cs"/>
              </a:defRPr>
            </a:lvl3pPr>
            <a:lvl4pPr marL="1371600" algn="l" rtl="0" fontAlgn="base">
              <a:spcBef>
                <a:spcPct val="0"/>
              </a:spcBef>
              <a:spcAft>
                <a:spcPct val="0"/>
              </a:spcAft>
              <a:defRPr kern="1200">
                <a:solidFill>
                  <a:srgbClr val="FFFFFF"/>
                </a:solidFill>
                <a:latin typeface="Calibri"/>
                <a:ea typeface="微软雅黑" panose="020b0503020204020204" pitchFamily="34" charset="-122"/>
                <a:cs typeface="+mn-cs"/>
              </a:defRPr>
            </a:lvl4pPr>
            <a:lvl5pPr marL="1828800" algn="l" rtl="0" fontAlgn="base">
              <a:spcBef>
                <a:spcPct val="0"/>
              </a:spcBef>
              <a:spcAft>
                <a:spcPct val="0"/>
              </a:spcAft>
              <a:defRPr kern="1200">
                <a:solidFill>
                  <a:srgbClr val="FFFFFF"/>
                </a:solidFill>
                <a:latin typeface="Calibri"/>
                <a:ea typeface="微软雅黑" panose="020b0503020204020204" pitchFamily="34" charset="-122"/>
                <a:cs typeface="+mn-cs"/>
              </a:defRPr>
            </a:lvl5pPr>
            <a:lvl6pPr marL="2286000" algn="l" defTabSz="914400" rtl="0" eaLnBrk="1" latinLnBrk="0" hangingPunct="1">
              <a:defRPr kern="1200">
                <a:solidFill>
                  <a:srgbClr val="FFFFFF"/>
                </a:solidFill>
                <a:latin typeface="Calibri"/>
                <a:ea typeface="微软雅黑" panose="020b0503020204020204" pitchFamily="34" charset="-122"/>
                <a:cs typeface="+mn-cs"/>
              </a:defRPr>
            </a:lvl6pPr>
            <a:lvl7pPr marL="2743200" algn="l" defTabSz="914400" rtl="0" eaLnBrk="1" latinLnBrk="0" hangingPunct="1">
              <a:defRPr kern="1200">
                <a:solidFill>
                  <a:srgbClr val="FFFFFF"/>
                </a:solidFill>
                <a:latin typeface="Calibri"/>
                <a:ea typeface="微软雅黑" panose="020b0503020204020204" pitchFamily="34" charset="-122"/>
                <a:cs typeface="+mn-cs"/>
              </a:defRPr>
            </a:lvl7pPr>
            <a:lvl8pPr marL="3200400" algn="l" defTabSz="914400" rtl="0" eaLnBrk="1" latinLnBrk="0" hangingPunct="1">
              <a:defRPr kern="1200">
                <a:solidFill>
                  <a:srgbClr val="FFFFFF"/>
                </a:solidFill>
                <a:latin typeface="Calibri"/>
                <a:ea typeface="微软雅黑" panose="020b0503020204020204" pitchFamily="34" charset="-122"/>
                <a:cs typeface="+mn-cs"/>
              </a:defRPr>
            </a:lvl8pPr>
            <a:lvl9pPr marL="3657600" algn="l" defTabSz="914400" rtl="0" eaLnBrk="1" latinLnBrk="0" hangingPunct="1">
              <a:defRPr kern="1200">
                <a:solidFill>
                  <a:srgbClr val="FFFFFF"/>
                </a:solidFill>
                <a:latin typeface="Calibri"/>
                <a:ea typeface="微软雅黑" panose="020b0503020204020204" pitchFamily="34" charset="-122"/>
                <a:cs typeface="+mn-cs"/>
              </a:defRPr>
            </a:lvl9pPr>
          </a:lstStyle>
          <a:p>
            <a:pPr algn="ctr"/>
            <a:endParaRPr lang="zh-CN" altLang="en-US"/>
          </a:p>
        </p:txBody>
      </p:sp>
      <p:sp>
        <p:nvSpPr>
          <p:cNvPr id="8" name="椭圆 7"/>
          <p:cNvSpPr/>
          <p:nvPr/>
        </p:nvSpPr>
        <p:spPr>
          <a:xfrm>
            <a:off x="2710037" y="914773"/>
            <a:ext cx="1656184" cy="1440160"/>
          </a:xfrm>
          <a:prstGeom prst="ellipse">
            <a:avLst/>
          </a:prstGeom>
          <a:noFill/>
          <a:ln w="63500"/>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微软雅黑" panose="020b0503020204020204" pitchFamily="34" charset="-122"/>
                <a:cs typeface="+mn-cs"/>
              </a:defRPr>
            </a:lvl1pPr>
            <a:lvl2pPr marL="457200" algn="l" rtl="0" fontAlgn="base">
              <a:spcBef>
                <a:spcPct val="0"/>
              </a:spcBef>
              <a:spcAft>
                <a:spcPct val="0"/>
              </a:spcAft>
              <a:defRPr kern="1200">
                <a:solidFill>
                  <a:srgbClr val="FFFFFF"/>
                </a:solidFill>
                <a:latin typeface="Calibri"/>
                <a:ea typeface="微软雅黑" panose="020b0503020204020204" pitchFamily="34" charset="-122"/>
                <a:cs typeface="+mn-cs"/>
              </a:defRPr>
            </a:lvl2pPr>
            <a:lvl3pPr marL="914400" algn="l" rtl="0" fontAlgn="base">
              <a:spcBef>
                <a:spcPct val="0"/>
              </a:spcBef>
              <a:spcAft>
                <a:spcPct val="0"/>
              </a:spcAft>
              <a:defRPr kern="1200">
                <a:solidFill>
                  <a:srgbClr val="FFFFFF"/>
                </a:solidFill>
                <a:latin typeface="Calibri"/>
                <a:ea typeface="微软雅黑" panose="020b0503020204020204" pitchFamily="34" charset="-122"/>
                <a:cs typeface="+mn-cs"/>
              </a:defRPr>
            </a:lvl3pPr>
            <a:lvl4pPr marL="1371600" algn="l" rtl="0" fontAlgn="base">
              <a:spcBef>
                <a:spcPct val="0"/>
              </a:spcBef>
              <a:spcAft>
                <a:spcPct val="0"/>
              </a:spcAft>
              <a:defRPr kern="1200">
                <a:solidFill>
                  <a:srgbClr val="FFFFFF"/>
                </a:solidFill>
                <a:latin typeface="Calibri"/>
                <a:ea typeface="微软雅黑" panose="020b0503020204020204" pitchFamily="34" charset="-122"/>
                <a:cs typeface="+mn-cs"/>
              </a:defRPr>
            </a:lvl4pPr>
            <a:lvl5pPr marL="1828800" algn="l" rtl="0" fontAlgn="base">
              <a:spcBef>
                <a:spcPct val="0"/>
              </a:spcBef>
              <a:spcAft>
                <a:spcPct val="0"/>
              </a:spcAft>
              <a:defRPr kern="1200">
                <a:solidFill>
                  <a:srgbClr val="FFFFFF"/>
                </a:solidFill>
                <a:latin typeface="Calibri"/>
                <a:ea typeface="微软雅黑" panose="020b0503020204020204" pitchFamily="34" charset="-122"/>
                <a:cs typeface="+mn-cs"/>
              </a:defRPr>
            </a:lvl5pPr>
            <a:lvl6pPr marL="2286000" algn="l" defTabSz="914400" rtl="0" eaLnBrk="1" latinLnBrk="0" hangingPunct="1">
              <a:defRPr kern="1200">
                <a:solidFill>
                  <a:srgbClr val="FFFFFF"/>
                </a:solidFill>
                <a:latin typeface="Calibri"/>
                <a:ea typeface="微软雅黑" panose="020b0503020204020204" pitchFamily="34" charset="-122"/>
                <a:cs typeface="+mn-cs"/>
              </a:defRPr>
            </a:lvl6pPr>
            <a:lvl7pPr marL="2743200" algn="l" defTabSz="914400" rtl="0" eaLnBrk="1" latinLnBrk="0" hangingPunct="1">
              <a:defRPr kern="1200">
                <a:solidFill>
                  <a:srgbClr val="FFFFFF"/>
                </a:solidFill>
                <a:latin typeface="Calibri"/>
                <a:ea typeface="微软雅黑" panose="020b0503020204020204" pitchFamily="34" charset="-122"/>
                <a:cs typeface="+mn-cs"/>
              </a:defRPr>
            </a:lvl7pPr>
            <a:lvl8pPr marL="3200400" algn="l" defTabSz="914400" rtl="0" eaLnBrk="1" latinLnBrk="0" hangingPunct="1">
              <a:defRPr kern="1200">
                <a:solidFill>
                  <a:srgbClr val="FFFFFF"/>
                </a:solidFill>
                <a:latin typeface="Calibri"/>
                <a:ea typeface="微软雅黑" panose="020b0503020204020204" pitchFamily="34" charset="-122"/>
                <a:cs typeface="+mn-cs"/>
              </a:defRPr>
            </a:lvl8pPr>
            <a:lvl9pPr marL="3657600" algn="l" defTabSz="914400" rtl="0" eaLnBrk="1" latinLnBrk="0" hangingPunct="1">
              <a:defRPr kern="1200">
                <a:solidFill>
                  <a:srgbClr val="FFFFFF"/>
                </a:solidFill>
                <a:latin typeface="Calibri"/>
                <a:ea typeface="微软雅黑" panose="020b0503020204020204" pitchFamily="34" charset="-122"/>
                <a:cs typeface="+mn-cs"/>
              </a:defRPr>
            </a:lvl9pPr>
          </a:lstStyle>
          <a:p>
            <a:pPr algn="ctr"/>
            <a:endParaRPr lang="zh-CN" altLang="en-US"/>
          </a:p>
        </p:txBody>
      </p:sp>
      <p:sp>
        <p:nvSpPr>
          <p:cNvPr id="9" name="TextBox 8"/>
          <p:cNvSpPr txBox="1"/>
          <p:nvPr/>
        </p:nvSpPr>
        <p:spPr>
          <a:xfrm>
            <a:off x="266987" y="3064604"/>
            <a:ext cx="720080" cy="584775"/>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en-US" altLang="zh-CN" sz="3200">
                <a:latin typeface="Times New Roman"/>
                <a:ea typeface="楷体"/>
              </a:rPr>
              <a:t>B</a:t>
            </a:r>
            <a:r>
              <a:rPr lang="zh-CN" altLang="en-US" sz="3200">
                <a:latin typeface="Times New Roman"/>
                <a:ea typeface="楷体"/>
              </a:rPr>
              <a:t>、</a:t>
            </a:r>
          </a:p>
        </p:txBody>
      </p:sp>
      <p:sp>
        <p:nvSpPr>
          <p:cNvPr id="10" name="TextBox 9"/>
          <p:cNvSpPr txBox="1"/>
          <p:nvPr/>
        </p:nvSpPr>
        <p:spPr>
          <a:xfrm>
            <a:off x="5076056" y="1207641"/>
            <a:ext cx="936104" cy="523220"/>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en-US" altLang="zh-CN" sz="2800">
                <a:latin typeface="Times New Roman"/>
                <a:ea typeface="楷体"/>
              </a:rPr>
              <a:t>C</a:t>
            </a:r>
            <a:endParaRPr lang="zh-CN" altLang="en-US" sz="2800"/>
          </a:p>
        </p:txBody>
      </p:sp>
      <p:sp>
        <p:nvSpPr>
          <p:cNvPr id="11" name="TextBox 10"/>
          <p:cNvSpPr txBox="1"/>
          <p:nvPr/>
        </p:nvSpPr>
        <p:spPr>
          <a:xfrm>
            <a:off x="2303142" y="5386990"/>
            <a:ext cx="405880" cy="523220"/>
          </a:xfrm>
          <a:prstGeom prst="rect">
            <a:avLst/>
          </a:prstGeom>
          <a:noFill/>
        </p:spPr>
        <p:txBody>
          <a:bodyPr wrap="non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en-US" altLang="zh-CN" sz="2800">
                <a:latin typeface="Times New Roman"/>
                <a:ea typeface="楷体"/>
              </a:rPr>
              <a:t>D</a:t>
            </a:r>
            <a:endParaRPr lang="zh-CN" altLang="en-US" sz="2800"/>
          </a:p>
        </p:txBody>
      </p:sp>
      <p:sp>
        <p:nvSpPr>
          <p:cNvPr id="12" name="椭圆 11"/>
          <p:cNvSpPr/>
          <p:nvPr/>
        </p:nvSpPr>
        <p:spPr>
          <a:xfrm>
            <a:off x="908822" y="2629398"/>
            <a:ext cx="1800200" cy="1516524"/>
          </a:xfrm>
          <a:prstGeom prst="ellipse">
            <a:avLst/>
          </a:prstGeom>
          <a:noFill/>
          <a:ln w="63500"/>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微软雅黑" panose="020b0503020204020204" pitchFamily="34" charset="-122"/>
                <a:cs typeface="+mn-cs"/>
              </a:defRPr>
            </a:lvl1pPr>
            <a:lvl2pPr marL="457200" algn="l" rtl="0" fontAlgn="base">
              <a:spcBef>
                <a:spcPct val="0"/>
              </a:spcBef>
              <a:spcAft>
                <a:spcPct val="0"/>
              </a:spcAft>
              <a:defRPr kern="1200">
                <a:solidFill>
                  <a:srgbClr val="FFFFFF"/>
                </a:solidFill>
                <a:latin typeface="Calibri"/>
                <a:ea typeface="微软雅黑" panose="020b0503020204020204" pitchFamily="34" charset="-122"/>
                <a:cs typeface="+mn-cs"/>
              </a:defRPr>
            </a:lvl2pPr>
            <a:lvl3pPr marL="914400" algn="l" rtl="0" fontAlgn="base">
              <a:spcBef>
                <a:spcPct val="0"/>
              </a:spcBef>
              <a:spcAft>
                <a:spcPct val="0"/>
              </a:spcAft>
              <a:defRPr kern="1200">
                <a:solidFill>
                  <a:srgbClr val="FFFFFF"/>
                </a:solidFill>
                <a:latin typeface="Calibri"/>
                <a:ea typeface="微软雅黑" panose="020b0503020204020204" pitchFamily="34" charset="-122"/>
                <a:cs typeface="+mn-cs"/>
              </a:defRPr>
            </a:lvl3pPr>
            <a:lvl4pPr marL="1371600" algn="l" rtl="0" fontAlgn="base">
              <a:spcBef>
                <a:spcPct val="0"/>
              </a:spcBef>
              <a:spcAft>
                <a:spcPct val="0"/>
              </a:spcAft>
              <a:defRPr kern="1200">
                <a:solidFill>
                  <a:srgbClr val="FFFFFF"/>
                </a:solidFill>
                <a:latin typeface="Calibri"/>
                <a:ea typeface="微软雅黑" panose="020b0503020204020204" pitchFamily="34" charset="-122"/>
                <a:cs typeface="+mn-cs"/>
              </a:defRPr>
            </a:lvl4pPr>
            <a:lvl5pPr marL="1828800" algn="l" rtl="0" fontAlgn="base">
              <a:spcBef>
                <a:spcPct val="0"/>
              </a:spcBef>
              <a:spcAft>
                <a:spcPct val="0"/>
              </a:spcAft>
              <a:defRPr kern="1200">
                <a:solidFill>
                  <a:srgbClr val="FFFFFF"/>
                </a:solidFill>
                <a:latin typeface="Calibri"/>
                <a:ea typeface="微软雅黑" panose="020b0503020204020204" pitchFamily="34" charset="-122"/>
                <a:cs typeface="+mn-cs"/>
              </a:defRPr>
            </a:lvl5pPr>
            <a:lvl6pPr marL="2286000" algn="l" defTabSz="914400" rtl="0" eaLnBrk="1" latinLnBrk="0" hangingPunct="1">
              <a:defRPr kern="1200">
                <a:solidFill>
                  <a:srgbClr val="FFFFFF"/>
                </a:solidFill>
                <a:latin typeface="Calibri"/>
                <a:ea typeface="微软雅黑" panose="020b0503020204020204" pitchFamily="34" charset="-122"/>
                <a:cs typeface="+mn-cs"/>
              </a:defRPr>
            </a:lvl6pPr>
            <a:lvl7pPr marL="2743200" algn="l" defTabSz="914400" rtl="0" eaLnBrk="1" latinLnBrk="0" hangingPunct="1">
              <a:defRPr kern="1200">
                <a:solidFill>
                  <a:srgbClr val="FFFFFF"/>
                </a:solidFill>
                <a:latin typeface="Calibri"/>
                <a:ea typeface="微软雅黑" panose="020b0503020204020204" pitchFamily="34" charset="-122"/>
                <a:cs typeface="+mn-cs"/>
              </a:defRPr>
            </a:lvl7pPr>
            <a:lvl8pPr marL="3200400" algn="l" defTabSz="914400" rtl="0" eaLnBrk="1" latinLnBrk="0" hangingPunct="1">
              <a:defRPr kern="1200">
                <a:solidFill>
                  <a:srgbClr val="FFFFFF"/>
                </a:solidFill>
                <a:latin typeface="Calibri"/>
                <a:ea typeface="微软雅黑" panose="020b0503020204020204" pitchFamily="34" charset="-122"/>
                <a:cs typeface="+mn-cs"/>
              </a:defRPr>
            </a:lvl8pPr>
            <a:lvl9pPr marL="3657600" algn="l" defTabSz="914400" rtl="0" eaLnBrk="1" latinLnBrk="0" hangingPunct="1">
              <a:defRPr kern="1200">
                <a:solidFill>
                  <a:srgbClr val="FFFFFF"/>
                </a:solidFill>
                <a:latin typeface="Calibri"/>
                <a:ea typeface="微软雅黑" panose="020b0503020204020204" pitchFamily="34" charset="-122"/>
                <a:cs typeface="+mn-cs"/>
              </a:defRPr>
            </a:lvl9pPr>
          </a:lstStyle>
          <a:p>
            <a:pPr algn="ctr"/>
            <a:endParaRPr lang="zh-CN" altLang="en-US"/>
          </a:p>
        </p:txBody>
      </p:sp>
      <p:sp>
        <p:nvSpPr>
          <p:cNvPr id="13" name="椭圆 12"/>
          <p:cNvSpPr/>
          <p:nvPr/>
        </p:nvSpPr>
        <p:spPr>
          <a:xfrm>
            <a:off x="2303748" y="2741548"/>
            <a:ext cx="1705552" cy="1516524"/>
          </a:xfrm>
          <a:prstGeom prst="ellipse">
            <a:avLst/>
          </a:prstGeom>
          <a:noFill/>
          <a:ln w="63500"/>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微软雅黑" panose="020b0503020204020204" pitchFamily="34" charset="-122"/>
                <a:cs typeface="+mn-cs"/>
              </a:defRPr>
            </a:lvl1pPr>
            <a:lvl2pPr marL="457200" algn="l" rtl="0" fontAlgn="base">
              <a:spcBef>
                <a:spcPct val="0"/>
              </a:spcBef>
              <a:spcAft>
                <a:spcPct val="0"/>
              </a:spcAft>
              <a:defRPr kern="1200">
                <a:solidFill>
                  <a:srgbClr val="FFFFFF"/>
                </a:solidFill>
                <a:latin typeface="Calibri"/>
                <a:ea typeface="微软雅黑" panose="020b0503020204020204" pitchFamily="34" charset="-122"/>
                <a:cs typeface="+mn-cs"/>
              </a:defRPr>
            </a:lvl2pPr>
            <a:lvl3pPr marL="914400" algn="l" rtl="0" fontAlgn="base">
              <a:spcBef>
                <a:spcPct val="0"/>
              </a:spcBef>
              <a:spcAft>
                <a:spcPct val="0"/>
              </a:spcAft>
              <a:defRPr kern="1200">
                <a:solidFill>
                  <a:srgbClr val="FFFFFF"/>
                </a:solidFill>
                <a:latin typeface="Calibri"/>
                <a:ea typeface="微软雅黑" panose="020b0503020204020204" pitchFamily="34" charset="-122"/>
                <a:cs typeface="+mn-cs"/>
              </a:defRPr>
            </a:lvl3pPr>
            <a:lvl4pPr marL="1371600" algn="l" rtl="0" fontAlgn="base">
              <a:spcBef>
                <a:spcPct val="0"/>
              </a:spcBef>
              <a:spcAft>
                <a:spcPct val="0"/>
              </a:spcAft>
              <a:defRPr kern="1200">
                <a:solidFill>
                  <a:srgbClr val="FFFFFF"/>
                </a:solidFill>
                <a:latin typeface="Calibri"/>
                <a:ea typeface="微软雅黑" panose="020b0503020204020204" pitchFamily="34" charset="-122"/>
                <a:cs typeface="+mn-cs"/>
              </a:defRPr>
            </a:lvl4pPr>
            <a:lvl5pPr marL="1828800" algn="l" rtl="0" fontAlgn="base">
              <a:spcBef>
                <a:spcPct val="0"/>
              </a:spcBef>
              <a:spcAft>
                <a:spcPct val="0"/>
              </a:spcAft>
              <a:defRPr kern="1200">
                <a:solidFill>
                  <a:srgbClr val="FFFFFF"/>
                </a:solidFill>
                <a:latin typeface="Calibri"/>
                <a:ea typeface="微软雅黑" panose="020b0503020204020204" pitchFamily="34" charset="-122"/>
                <a:cs typeface="+mn-cs"/>
              </a:defRPr>
            </a:lvl5pPr>
            <a:lvl6pPr marL="2286000" algn="l" defTabSz="914400" rtl="0" eaLnBrk="1" latinLnBrk="0" hangingPunct="1">
              <a:defRPr kern="1200">
                <a:solidFill>
                  <a:srgbClr val="FFFFFF"/>
                </a:solidFill>
                <a:latin typeface="Calibri"/>
                <a:ea typeface="微软雅黑" panose="020b0503020204020204" pitchFamily="34" charset="-122"/>
                <a:cs typeface="+mn-cs"/>
              </a:defRPr>
            </a:lvl6pPr>
            <a:lvl7pPr marL="2743200" algn="l" defTabSz="914400" rtl="0" eaLnBrk="1" latinLnBrk="0" hangingPunct="1">
              <a:defRPr kern="1200">
                <a:solidFill>
                  <a:srgbClr val="FFFFFF"/>
                </a:solidFill>
                <a:latin typeface="Calibri"/>
                <a:ea typeface="微软雅黑" panose="020b0503020204020204" pitchFamily="34" charset="-122"/>
                <a:cs typeface="+mn-cs"/>
              </a:defRPr>
            </a:lvl7pPr>
            <a:lvl8pPr marL="3200400" algn="l" defTabSz="914400" rtl="0" eaLnBrk="1" latinLnBrk="0" hangingPunct="1">
              <a:defRPr kern="1200">
                <a:solidFill>
                  <a:srgbClr val="FFFFFF"/>
                </a:solidFill>
                <a:latin typeface="Calibri"/>
                <a:ea typeface="微软雅黑" panose="020b0503020204020204" pitchFamily="34" charset="-122"/>
                <a:cs typeface="+mn-cs"/>
              </a:defRPr>
            </a:lvl8pPr>
            <a:lvl9pPr marL="3657600" algn="l" defTabSz="914400" rtl="0" eaLnBrk="1" latinLnBrk="0" hangingPunct="1">
              <a:defRPr kern="1200">
                <a:solidFill>
                  <a:srgbClr val="FFFFFF"/>
                </a:solidFill>
                <a:latin typeface="Calibri"/>
                <a:ea typeface="微软雅黑" panose="020b0503020204020204" pitchFamily="34" charset="-122"/>
                <a:cs typeface="+mn-cs"/>
              </a:defRPr>
            </a:lvl9pPr>
          </a:lstStyle>
          <a:p>
            <a:pPr algn="ctr"/>
            <a:endParaRPr lang="zh-CN" altLang="en-US"/>
          </a:p>
        </p:txBody>
      </p:sp>
      <p:sp>
        <p:nvSpPr>
          <p:cNvPr id="14" name="TextBox 13"/>
          <p:cNvSpPr txBox="1"/>
          <p:nvPr/>
        </p:nvSpPr>
        <p:spPr>
          <a:xfrm>
            <a:off x="1259632" y="1412776"/>
            <a:ext cx="1044116" cy="461665"/>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zh-CN" altLang="en-US" sz="2400" b="1">
                <a:latin typeface="Times New Roman"/>
                <a:ea typeface="楷体"/>
              </a:rPr>
              <a:t>道德</a:t>
            </a:r>
          </a:p>
        </p:txBody>
      </p:sp>
      <p:sp>
        <p:nvSpPr>
          <p:cNvPr id="15" name="TextBox 14"/>
          <p:cNvSpPr txBox="1"/>
          <p:nvPr/>
        </p:nvSpPr>
        <p:spPr>
          <a:xfrm>
            <a:off x="2990136" y="1391741"/>
            <a:ext cx="803425" cy="461665"/>
          </a:xfrm>
          <a:prstGeom prst="rect">
            <a:avLst/>
          </a:prstGeom>
          <a:noFill/>
        </p:spPr>
        <p:txBody>
          <a:bodyPr wrap="non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zh-CN" altLang="en-US" sz="2400" b="1">
                <a:latin typeface="Times New Roman"/>
                <a:ea typeface="楷体"/>
              </a:rPr>
              <a:t>法律</a:t>
            </a:r>
          </a:p>
        </p:txBody>
      </p:sp>
      <p:sp>
        <p:nvSpPr>
          <p:cNvPr id="16" name="椭圆 15"/>
          <p:cNvSpPr/>
          <p:nvPr/>
        </p:nvSpPr>
        <p:spPr>
          <a:xfrm>
            <a:off x="6012160" y="914773"/>
            <a:ext cx="3131840" cy="3522339"/>
          </a:xfrm>
          <a:prstGeom prst="ellipse">
            <a:avLst/>
          </a:prstGeom>
          <a:noFill/>
          <a:ln w="63500"/>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微软雅黑" panose="020b0503020204020204" pitchFamily="34" charset="-122"/>
                <a:cs typeface="+mn-cs"/>
              </a:defRPr>
            </a:lvl1pPr>
            <a:lvl2pPr marL="457200" algn="l" rtl="0" fontAlgn="base">
              <a:spcBef>
                <a:spcPct val="0"/>
              </a:spcBef>
              <a:spcAft>
                <a:spcPct val="0"/>
              </a:spcAft>
              <a:defRPr kern="1200">
                <a:solidFill>
                  <a:srgbClr val="FFFFFF"/>
                </a:solidFill>
                <a:latin typeface="Calibri"/>
                <a:ea typeface="微软雅黑" panose="020b0503020204020204" pitchFamily="34" charset="-122"/>
                <a:cs typeface="+mn-cs"/>
              </a:defRPr>
            </a:lvl2pPr>
            <a:lvl3pPr marL="914400" algn="l" rtl="0" fontAlgn="base">
              <a:spcBef>
                <a:spcPct val="0"/>
              </a:spcBef>
              <a:spcAft>
                <a:spcPct val="0"/>
              </a:spcAft>
              <a:defRPr kern="1200">
                <a:solidFill>
                  <a:srgbClr val="FFFFFF"/>
                </a:solidFill>
                <a:latin typeface="Calibri"/>
                <a:ea typeface="微软雅黑" panose="020b0503020204020204" pitchFamily="34" charset="-122"/>
                <a:cs typeface="+mn-cs"/>
              </a:defRPr>
            </a:lvl3pPr>
            <a:lvl4pPr marL="1371600" algn="l" rtl="0" fontAlgn="base">
              <a:spcBef>
                <a:spcPct val="0"/>
              </a:spcBef>
              <a:spcAft>
                <a:spcPct val="0"/>
              </a:spcAft>
              <a:defRPr kern="1200">
                <a:solidFill>
                  <a:srgbClr val="FFFFFF"/>
                </a:solidFill>
                <a:latin typeface="Calibri"/>
                <a:ea typeface="微软雅黑" panose="020b0503020204020204" pitchFamily="34" charset="-122"/>
                <a:cs typeface="+mn-cs"/>
              </a:defRPr>
            </a:lvl4pPr>
            <a:lvl5pPr marL="1828800" algn="l" rtl="0" fontAlgn="base">
              <a:spcBef>
                <a:spcPct val="0"/>
              </a:spcBef>
              <a:spcAft>
                <a:spcPct val="0"/>
              </a:spcAft>
              <a:defRPr kern="1200">
                <a:solidFill>
                  <a:srgbClr val="FFFFFF"/>
                </a:solidFill>
                <a:latin typeface="Calibri"/>
                <a:ea typeface="微软雅黑" panose="020b0503020204020204" pitchFamily="34" charset="-122"/>
                <a:cs typeface="+mn-cs"/>
              </a:defRPr>
            </a:lvl5pPr>
            <a:lvl6pPr marL="2286000" algn="l" defTabSz="914400" rtl="0" eaLnBrk="1" latinLnBrk="0" hangingPunct="1">
              <a:defRPr kern="1200">
                <a:solidFill>
                  <a:srgbClr val="FFFFFF"/>
                </a:solidFill>
                <a:latin typeface="Calibri"/>
                <a:ea typeface="微软雅黑" panose="020b0503020204020204" pitchFamily="34" charset="-122"/>
                <a:cs typeface="+mn-cs"/>
              </a:defRPr>
            </a:lvl6pPr>
            <a:lvl7pPr marL="2743200" algn="l" defTabSz="914400" rtl="0" eaLnBrk="1" latinLnBrk="0" hangingPunct="1">
              <a:defRPr kern="1200">
                <a:solidFill>
                  <a:srgbClr val="FFFFFF"/>
                </a:solidFill>
                <a:latin typeface="Calibri"/>
                <a:ea typeface="微软雅黑" panose="020b0503020204020204" pitchFamily="34" charset="-122"/>
                <a:cs typeface="+mn-cs"/>
              </a:defRPr>
            </a:lvl7pPr>
            <a:lvl8pPr marL="3200400" algn="l" defTabSz="914400" rtl="0" eaLnBrk="1" latinLnBrk="0" hangingPunct="1">
              <a:defRPr kern="1200">
                <a:solidFill>
                  <a:srgbClr val="FFFFFF"/>
                </a:solidFill>
                <a:latin typeface="Calibri"/>
                <a:ea typeface="微软雅黑" panose="020b0503020204020204" pitchFamily="34" charset="-122"/>
                <a:cs typeface="+mn-cs"/>
              </a:defRPr>
            </a:lvl8pPr>
            <a:lvl9pPr marL="3657600" algn="l" defTabSz="914400" rtl="0" eaLnBrk="1" latinLnBrk="0" hangingPunct="1">
              <a:defRPr kern="1200">
                <a:solidFill>
                  <a:srgbClr val="FFFFFF"/>
                </a:solidFill>
                <a:latin typeface="Calibri"/>
                <a:ea typeface="微软雅黑" panose="020b0503020204020204" pitchFamily="34" charset="-122"/>
                <a:cs typeface="+mn-cs"/>
              </a:defRPr>
            </a:lvl9pPr>
          </a:lstStyle>
          <a:p>
            <a:pPr algn="ctr"/>
            <a:endParaRPr lang="zh-CN" altLang="en-US"/>
          </a:p>
        </p:txBody>
      </p:sp>
      <p:sp>
        <p:nvSpPr>
          <p:cNvPr id="17" name="椭圆 16"/>
          <p:cNvSpPr/>
          <p:nvPr/>
        </p:nvSpPr>
        <p:spPr>
          <a:xfrm>
            <a:off x="6156176" y="1622574"/>
            <a:ext cx="2808312" cy="2748692"/>
          </a:xfrm>
          <a:prstGeom prst="ellipse">
            <a:avLst/>
          </a:prstGeom>
          <a:noFill/>
          <a:ln w="63500"/>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微软雅黑" panose="020b0503020204020204" pitchFamily="34" charset="-122"/>
                <a:cs typeface="+mn-cs"/>
              </a:defRPr>
            </a:lvl1pPr>
            <a:lvl2pPr marL="457200" algn="l" rtl="0" fontAlgn="base">
              <a:spcBef>
                <a:spcPct val="0"/>
              </a:spcBef>
              <a:spcAft>
                <a:spcPct val="0"/>
              </a:spcAft>
              <a:defRPr kern="1200">
                <a:solidFill>
                  <a:srgbClr val="FFFFFF"/>
                </a:solidFill>
                <a:latin typeface="Calibri"/>
                <a:ea typeface="微软雅黑" panose="020b0503020204020204" pitchFamily="34" charset="-122"/>
                <a:cs typeface="+mn-cs"/>
              </a:defRPr>
            </a:lvl2pPr>
            <a:lvl3pPr marL="914400" algn="l" rtl="0" fontAlgn="base">
              <a:spcBef>
                <a:spcPct val="0"/>
              </a:spcBef>
              <a:spcAft>
                <a:spcPct val="0"/>
              </a:spcAft>
              <a:defRPr kern="1200">
                <a:solidFill>
                  <a:srgbClr val="FFFFFF"/>
                </a:solidFill>
                <a:latin typeface="Calibri"/>
                <a:ea typeface="微软雅黑" panose="020b0503020204020204" pitchFamily="34" charset="-122"/>
                <a:cs typeface="+mn-cs"/>
              </a:defRPr>
            </a:lvl3pPr>
            <a:lvl4pPr marL="1371600" algn="l" rtl="0" fontAlgn="base">
              <a:spcBef>
                <a:spcPct val="0"/>
              </a:spcBef>
              <a:spcAft>
                <a:spcPct val="0"/>
              </a:spcAft>
              <a:defRPr kern="1200">
                <a:solidFill>
                  <a:srgbClr val="FFFFFF"/>
                </a:solidFill>
                <a:latin typeface="Calibri"/>
                <a:ea typeface="微软雅黑" panose="020b0503020204020204" pitchFamily="34" charset="-122"/>
                <a:cs typeface="+mn-cs"/>
              </a:defRPr>
            </a:lvl4pPr>
            <a:lvl5pPr marL="1828800" algn="l" rtl="0" fontAlgn="base">
              <a:spcBef>
                <a:spcPct val="0"/>
              </a:spcBef>
              <a:spcAft>
                <a:spcPct val="0"/>
              </a:spcAft>
              <a:defRPr kern="1200">
                <a:solidFill>
                  <a:srgbClr val="FFFFFF"/>
                </a:solidFill>
                <a:latin typeface="Calibri"/>
                <a:ea typeface="微软雅黑" panose="020b0503020204020204" pitchFamily="34" charset="-122"/>
                <a:cs typeface="+mn-cs"/>
              </a:defRPr>
            </a:lvl5pPr>
            <a:lvl6pPr marL="2286000" algn="l" defTabSz="914400" rtl="0" eaLnBrk="1" latinLnBrk="0" hangingPunct="1">
              <a:defRPr kern="1200">
                <a:solidFill>
                  <a:srgbClr val="FFFFFF"/>
                </a:solidFill>
                <a:latin typeface="Calibri"/>
                <a:ea typeface="微软雅黑" panose="020b0503020204020204" pitchFamily="34" charset="-122"/>
                <a:cs typeface="+mn-cs"/>
              </a:defRPr>
            </a:lvl6pPr>
            <a:lvl7pPr marL="2743200" algn="l" defTabSz="914400" rtl="0" eaLnBrk="1" latinLnBrk="0" hangingPunct="1">
              <a:defRPr kern="1200">
                <a:solidFill>
                  <a:srgbClr val="FFFFFF"/>
                </a:solidFill>
                <a:latin typeface="Calibri"/>
                <a:ea typeface="微软雅黑" panose="020b0503020204020204" pitchFamily="34" charset="-122"/>
                <a:cs typeface="+mn-cs"/>
              </a:defRPr>
            </a:lvl7pPr>
            <a:lvl8pPr marL="3200400" algn="l" defTabSz="914400" rtl="0" eaLnBrk="1" latinLnBrk="0" hangingPunct="1">
              <a:defRPr kern="1200">
                <a:solidFill>
                  <a:srgbClr val="FFFFFF"/>
                </a:solidFill>
                <a:latin typeface="Calibri"/>
                <a:ea typeface="微软雅黑" panose="020b0503020204020204" pitchFamily="34" charset="-122"/>
                <a:cs typeface="+mn-cs"/>
              </a:defRPr>
            </a:lvl8pPr>
            <a:lvl9pPr marL="3657600" algn="l" defTabSz="914400" rtl="0" eaLnBrk="1" latinLnBrk="0" hangingPunct="1">
              <a:defRPr kern="1200">
                <a:solidFill>
                  <a:srgbClr val="FFFFFF"/>
                </a:solidFill>
                <a:latin typeface="Calibri"/>
                <a:ea typeface="微软雅黑" panose="020b0503020204020204" pitchFamily="34" charset="-122"/>
                <a:cs typeface="+mn-cs"/>
              </a:defRPr>
            </a:lvl9pPr>
          </a:lstStyle>
          <a:p>
            <a:pPr algn="ctr"/>
            <a:endParaRPr lang="zh-CN" altLang="en-US"/>
          </a:p>
        </p:txBody>
      </p:sp>
      <p:pic>
        <p:nvPicPr>
          <p:cNvPr id="1030" name="Picture 6"/>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390245" y="3432969"/>
            <a:ext cx="3157537" cy="35480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1" name="Picture 7"/>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3538129" y="4234692"/>
            <a:ext cx="2835275" cy="2773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3" name="TextBox 22"/>
          <p:cNvSpPr txBox="1"/>
          <p:nvPr/>
        </p:nvSpPr>
        <p:spPr>
          <a:xfrm>
            <a:off x="1009461" y="3121576"/>
            <a:ext cx="1044116" cy="461665"/>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zh-CN" altLang="en-US" sz="2400" b="1">
                <a:latin typeface="Times New Roman"/>
                <a:ea typeface="楷体"/>
              </a:rPr>
              <a:t>道德</a:t>
            </a:r>
          </a:p>
        </p:txBody>
      </p:sp>
      <p:sp>
        <p:nvSpPr>
          <p:cNvPr id="24" name="TextBox 23"/>
          <p:cNvSpPr txBox="1"/>
          <p:nvPr/>
        </p:nvSpPr>
        <p:spPr>
          <a:xfrm>
            <a:off x="7038274" y="1103511"/>
            <a:ext cx="1044116" cy="461665"/>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zh-CN" altLang="en-US" sz="2400" b="1">
                <a:latin typeface="Times New Roman"/>
                <a:ea typeface="楷体"/>
              </a:rPr>
              <a:t>道德</a:t>
            </a:r>
          </a:p>
        </p:txBody>
      </p:sp>
      <p:sp>
        <p:nvSpPr>
          <p:cNvPr id="25" name="TextBox 24"/>
          <p:cNvSpPr txBox="1"/>
          <p:nvPr/>
        </p:nvSpPr>
        <p:spPr>
          <a:xfrm>
            <a:off x="4446955" y="5156157"/>
            <a:ext cx="1044116" cy="461665"/>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zh-CN" altLang="en-US" sz="2400" b="1">
                <a:latin typeface="Times New Roman"/>
                <a:ea typeface="楷体"/>
              </a:rPr>
              <a:t>道德</a:t>
            </a:r>
          </a:p>
        </p:txBody>
      </p:sp>
      <p:sp>
        <p:nvSpPr>
          <p:cNvPr id="26" name="TextBox 25"/>
          <p:cNvSpPr txBox="1"/>
          <p:nvPr/>
        </p:nvSpPr>
        <p:spPr>
          <a:xfrm>
            <a:off x="2988532" y="3126158"/>
            <a:ext cx="803425" cy="461665"/>
          </a:xfrm>
          <a:prstGeom prst="rect">
            <a:avLst/>
          </a:prstGeom>
          <a:noFill/>
        </p:spPr>
        <p:txBody>
          <a:bodyPr wrap="non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zh-CN" altLang="en-US" sz="2400" b="1">
                <a:latin typeface="Times New Roman"/>
                <a:ea typeface="楷体"/>
              </a:rPr>
              <a:t>法律</a:t>
            </a:r>
          </a:p>
        </p:txBody>
      </p:sp>
      <p:sp>
        <p:nvSpPr>
          <p:cNvPr id="27" name="TextBox 26"/>
          <p:cNvSpPr txBox="1"/>
          <p:nvPr/>
        </p:nvSpPr>
        <p:spPr>
          <a:xfrm>
            <a:off x="7038274" y="2510715"/>
            <a:ext cx="803425" cy="461665"/>
          </a:xfrm>
          <a:prstGeom prst="rect">
            <a:avLst/>
          </a:prstGeom>
          <a:noFill/>
        </p:spPr>
        <p:txBody>
          <a:bodyPr wrap="non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zh-CN" altLang="en-US" sz="2400" b="1">
                <a:latin typeface="Times New Roman"/>
                <a:ea typeface="楷体"/>
              </a:rPr>
              <a:t>法律</a:t>
            </a:r>
          </a:p>
        </p:txBody>
      </p:sp>
      <p:sp>
        <p:nvSpPr>
          <p:cNvPr id="28" name="TextBox 27"/>
          <p:cNvSpPr txBox="1"/>
          <p:nvPr/>
        </p:nvSpPr>
        <p:spPr>
          <a:xfrm>
            <a:off x="4674343" y="3594348"/>
            <a:ext cx="803425" cy="461665"/>
          </a:xfrm>
          <a:prstGeom prst="rect">
            <a:avLst/>
          </a:prstGeom>
          <a:noFill/>
        </p:spPr>
        <p:txBody>
          <a:bodyPr wrap="non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zh-CN" altLang="en-US" sz="2400" b="1">
                <a:latin typeface="Times New Roman"/>
                <a:ea typeface="楷体"/>
              </a:rPr>
              <a:t>法律</a:t>
            </a:r>
          </a:p>
        </p:txBody>
      </p:sp>
    </p:spTree>
  </p:cSld>
  <p:clrMapOvr>
    <a:masterClrMapping/>
  </p:clrMapOvr>
  <p:transition>
    <p:checker dir="vert"/>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标题 1"/>
          <p:cNvSpPr>
            <a:spLocks noGrp="1"/>
          </p:cNvSpPr>
          <p:nvPr>
            <p:ph type="title" idx="4294967295"/>
          </p:nvPr>
        </p:nvSpPr>
        <p:spPr>
          <a:xfrm>
            <a:off x="914400" y="-33338"/>
            <a:ext cx="8229600" cy="1143001"/>
          </a:xfrm>
        </p:spPr>
        <p:txBody>
          <a:bodyPr/>
          <a:lstStyle/>
          <a:p>
            <a:r>
              <a:rPr lang="zh-CN" altLang="en-US" b="1">
                <a:solidFill>
                  <a:srgbClr val="FF0000"/>
                </a:solidFill>
                <a:latin typeface="Times New Roman"/>
                <a:ea typeface="楷体"/>
              </a:rPr>
              <a:t>想一想、做一做</a:t>
            </a:r>
          </a:p>
        </p:txBody>
      </p:sp>
      <p:sp>
        <p:nvSpPr>
          <p:cNvPr id="3" name="内容占位符 2"/>
          <p:cNvSpPr>
            <a:spLocks noGrp="1"/>
          </p:cNvSpPr>
          <p:nvPr>
            <p:ph idx="4294967295"/>
          </p:nvPr>
        </p:nvSpPr>
        <p:spPr>
          <a:xfrm>
            <a:off x="0" y="1268413"/>
            <a:ext cx="8964613" cy="5445125"/>
          </a:xfrm>
          <a:prstGeom prst="rect">
            <a:avLst/>
          </a:prstGeom>
        </p:spPr>
        <p:txBody>
          <a:bodyPr/>
          <a:lstStyle/>
          <a:p>
            <a:r>
              <a:rPr lang="en-US" altLang="zh-CN">
                <a:latin typeface="Times New Roman"/>
                <a:ea typeface="楷体"/>
              </a:rPr>
              <a:t>A</a:t>
            </a:r>
            <a:r>
              <a:rPr lang="zh-CN" altLang="en-US">
                <a:latin typeface="Times New Roman"/>
                <a:ea typeface="楷体"/>
              </a:rPr>
              <a:t>、</a:t>
            </a:r>
          </a:p>
        </p:txBody>
      </p:sp>
      <p:sp>
        <p:nvSpPr>
          <p:cNvPr id="7" name="椭圆 6"/>
          <p:cNvSpPr/>
          <p:nvPr/>
        </p:nvSpPr>
        <p:spPr>
          <a:xfrm>
            <a:off x="998986" y="914773"/>
            <a:ext cx="1728192" cy="1440160"/>
          </a:xfrm>
          <a:prstGeom prst="ellipse">
            <a:avLst/>
          </a:prstGeom>
          <a:noFill/>
          <a:ln w="63500"/>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微软雅黑" panose="020b0503020204020204" pitchFamily="34" charset="-122"/>
                <a:cs typeface="+mn-cs"/>
              </a:defRPr>
            </a:lvl1pPr>
            <a:lvl2pPr marL="457200" algn="l" rtl="0" fontAlgn="base">
              <a:spcBef>
                <a:spcPct val="0"/>
              </a:spcBef>
              <a:spcAft>
                <a:spcPct val="0"/>
              </a:spcAft>
              <a:defRPr kern="1200">
                <a:solidFill>
                  <a:srgbClr val="FFFFFF"/>
                </a:solidFill>
                <a:latin typeface="Calibri"/>
                <a:ea typeface="微软雅黑" panose="020b0503020204020204" pitchFamily="34" charset="-122"/>
                <a:cs typeface="+mn-cs"/>
              </a:defRPr>
            </a:lvl2pPr>
            <a:lvl3pPr marL="914400" algn="l" rtl="0" fontAlgn="base">
              <a:spcBef>
                <a:spcPct val="0"/>
              </a:spcBef>
              <a:spcAft>
                <a:spcPct val="0"/>
              </a:spcAft>
              <a:defRPr kern="1200">
                <a:solidFill>
                  <a:srgbClr val="FFFFFF"/>
                </a:solidFill>
                <a:latin typeface="Calibri"/>
                <a:ea typeface="微软雅黑" panose="020b0503020204020204" pitchFamily="34" charset="-122"/>
                <a:cs typeface="+mn-cs"/>
              </a:defRPr>
            </a:lvl3pPr>
            <a:lvl4pPr marL="1371600" algn="l" rtl="0" fontAlgn="base">
              <a:spcBef>
                <a:spcPct val="0"/>
              </a:spcBef>
              <a:spcAft>
                <a:spcPct val="0"/>
              </a:spcAft>
              <a:defRPr kern="1200">
                <a:solidFill>
                  <a:srgbClr val="FFFFFF"/>
                </a:solidFill>
                <a:latin typeface="Calibri"/>
                <a:ea typeface="微软雅黑" panose="020b0503020204020204" pitchFamily="34" charset="-122"/>
                <a:cs typeface="+mn-cs"/>
              </a:defRPr>
            </a:lvl4pPr>
            <a:lvl5pPr marL="1828800" algn="l" rtl="0" fontAlgn="base">
              <a:spcBef>
                <a:spcPct val="0"/>
              </a:spcBef>
              <a:spcAft>
                <a:spcPct val="0"/>
              </a:spcAft>
              <a:defRPr kern="1200">
                <a:solidFill>
                  <a:srgbClr val="FFFFFF"/>
                </a:solidFill>
                <a:latin typeface="Calibri"/>
                <a:ea typeface="微软雅黑" panose="020b0503020204020204" pitchFamily="34" charset="-122"/>
                <a:cs typeface="+mn-cs"/>
              </a:defRPr>
            </a:lvl5pPr>
            <a:lvl6pPr marL="2286000" algn="l" defTabSz="914400" rtl="0" eaLnBrk="1" latinLnBrk="0" hangingPunct="1">
              <a:defRPr kern="1200">
                <a:solidFill>
                  <a:srgbClr val="FFFFFF"/>
                </a:solidFill>
                <a:latin typeface="Calibri"/>
                <a:ea typeface="微软雅黑" panose="020b0503020204020204" pitchFamily="34" charset="-122"/>
                <a:cs typeface="+mn-cs"/>
              </a:defRPr>
            </a:lvl6pPr>
            <a:lvl7pPr marL="2743200" algn="l" defTabSz="914400" rtl="0" eaLnBrk="1" latinLnBrk="0" hangingPunct="1">
              <a:defRPr kern="1200">
                <a:solidFill>
                  <a:srgbClr val="FFFFFF"/>
                </a:solidFill>
                <a:latin typeface="Calibri"/>
                <a:ea typeface="微软雅黑" panose="020b0503020204020204" pitchFamily="34" charset="-122"/>
                <a:cs typeface="+mn-cs"/>
              </a:defRPr>
            </a:lvl7pPr>
            <a:lvl8pPr marL="3200400" algn="l" defTabSz="914400" rtl="0" eaLnBrk="1" latinLnBrk="0" hangingPunct="1">
              <a:defRPr kern="1200">
                <a:solidFill>
                  <a:srgbClr val="FFFFFF"/>
                </a:solidFill>
                <a:latin typeface="Calibri"/>
                <a:ea typeface="微软雅黑" panose="020b0503020204020204" pitchFamily="34" charset="-122"/>
                <a:cs typeface="+mn-cs"/>
              </a:defRPr>
            </a:lvl8pPr>
            <a:lvl9pPr marL="3657600" algn="l" defTabSz="914400" rtl="0" eaLnBrk="1" latinLnBrk="0" hangingPunct="1">
              <a:defRPr kern="1200">
                <a:solidFill>
                  <a:srgbClr val="FFFFFF"/>
                </a:solidFill>
                <a:latin typeface="Calibri"/>
                <a:ea typeface="微软雅黑" panose="020b0503020204020204" pitchFamily="34" charset="-122"/>
                <a:cs typeface="+mn-cs"/>
              </a:defRPr>
            </a:lvl9pPr>
          </a:lstStyle>
          <a:p>
            <a:pPr algn="ctr"/>
            <a:endParaRPr lang="zh-CN" altLang="en-US"/>
          </a:p>
        </p:txBody>
      </p:sp>
      <p:sp>
        <p:nvSpPr>
          <p:cNvPr id="8" name="椭圆 7"/>
          <p:cNvSpPr/>
          <p:nvPr/>
        </p:nvSpPr>
        <p:spPr>
          <a:xfrm>
            <a:off x="2710037" y="914773"/>
            <a:ext cx="1656184" cy="1440160"/>
          </a:xfrm>
          <a:prstGeom prst="ellipse">
            <a:avLst/>
          </a:prstGeom>
          <a:noFill/>
          <a:ln w="63500"/>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微软雅黑" panose="020b0503020204020204" pitchFamily="34" charset="-122"/>
                <a:cs typeface="+mn-cs"/>
              </a:defRPr>
            </a:lvl1pPr>
            <a:lvl2pPr marL="457200" algn="l" rtl="0" fontAlgn="base">
              <a:spcBef>
                <a:spcPct val="0"/>
              </a:spcBef>
              <a:spcAft>
                <a:spcPct val="0"/>
              </a:spcAft>
              <a:defRPr kern="1200">
                <a:solidFill>
                  <a:srgbClr val="FFFFFF"/>
                </a:solidFill>
                <a:latin typeface="Calibri"/>
                <a:ea typeface="微软雅黑" panose="020b0503020204020204" pitchFamily="34" charset="-122"/>
                <a:cs typeface="+mn-cs"/>
              </a:defRPr>
            </a:lvl2pPr>
            <a:lvl3pPr marL="914400" algn="l" rtl="0" fontAlgn="base">
              <a:spcBef>
                <a:spcPct val="0"/>
              </a:spcBef>
              <a:spcAft>
                <a:spcPct val="0"/>
              </a:spcAft>
              <a:defRPr kern="1200">
                <a:solidFill>
                  <a:srgbClr val="FFFFFF"/>
                </a:solidFill>
                <a:latin typeface="Calibri"/>
                <a:ea typeface="微软雅黑" panose="020b0503020204020204" pitchFamily="34" charset="-122"/>
                <a:cs typeface="+mn-cs"/>
              </a:defRPr>
            </a:lvl3pPr>
            <a:lvl4pPr marL="1371600" algn="l" rtl="0" fontAlgn="base">
              <a:spcBef>
                <a:spcPct val="0"/>
              </a:spcBef>
              <a:spcAft>
                <a:spcPct val="0"/>
              </a:spcAft>
              <a:defRPr kern="1200">
                <a:solidFill>
                  <a:srgbClr val="FFFFFF"/>
                </a:solidFill>
                <a:latin typeface="Calibri"/>
                <a:ea typeface="微软雅黑" panose="020b0503020204020204" pitchFamily="34" charset="-122"/>
                <a:cs typeface="+mn-cs"/>
              </a:defRPr>
            </a:lvl4pPr>
            <a:lvl5pPr marL="1828800" algn="l" rtl="0" fontAlgn="base">
              <a:spcBef>
                <a:spcPct val="0"/>
              </a:spcBef>
              <a:spcAft>
                <a:spcPct val="0"/>
              </a:spcAft>
              <a:defRPr kern="1200">
                <a:solidFill>
                  <a:srgbClr val="FFFFFF"/>
                </a:solidFill>
                <a:latin typeface="Calibri"/>
                <a:ea typeface="微软雅黑" panose="020b0503020204020204" pitchFamily="34" charset="-122"/>
                <a:cs typeface="+mn-cs"/>
              </a:defRPr>
            </a:lvl5pPr>
            <a:lvl6pPr marL="2286000" algn="l" defTabSz="914400" rtl="0" eaLnBrk="1" latinLnBrk="0" hangingPunct="1">
              <a:defRPr kern="1200">
                <a:solidFill>
                  <a:srgbClr val="FFFFFF"/>
                </a:solidFill>
                <a:latin typeface="Calibri"/>
                <a:ea typeface="微软雅黑" panose="020b0503020204020204" pitchFamily="34" charset="-122"/>
                <a:cs typeface="+mn-cs"/>
              </a:defRPr>
            </a:lvl6pPr>
            <a:lvl7pPr marL="2743200" algn="l" defTabSz="914400" rtl="0" eaLnBrk="1" latinLnBrk="0" hangingPunct="1">
              <a:defRPr kern="1200">
                <a:solidFill>
                  <a:srgbClr val="FFFFFF"/>
                </a:solidFill>
                <a:latin typeface="Calibri"/>
                <a:ea typeface="微软雅黑" panose="020b0503020204020204" pitchFamily="34" charset="-122"/>
                <a:cs typeface="+mn-cs"/>
              </a:defRPr>
            </a:lvl7pPr>
            <a:lvl8pPr marL="3200400" algn="l" defTabSz="914400" rtl="0" eaLnBrk="1" latinLnBrk="0" hangingPunct="1">
              <a:defRPr kern="1200">
                <a:solidFill>
                  <a:srgbClr val="FFFFFF"/>
                </a:solidFill>
                <a:latin typeface="Calibri"/>
                <a:ea typeface="微软雅黑" panose="020b0503020204020204" pitchFamily="34" charset="-122"/>
                <a:cs typeface="+mn-cs"/>
              </a:defRPr>
            </a:lvl8pPr>
            <a:lvl9pPr marL="3657600" algn="l" defTabSz="914400" rtl="0" eaLnBrk="1" latinLnBrk="0" hangingPunct="1">
              <a:defRPr kern="1200">
                <a:solidFill>
                  <a:srgbClr val="FFFFFF"/>
                </a:solidFill>
                <a:latin typeface="Calibri"/>
                <a:ea typeface="微软雅黑" panose="020b0503020204020204" pitchFamily="34" charset="-122"/>
                <a:cs typeface="+mn-cs"/>
              </a:defRPr>
            </a:lvl9pPr>
          </a:lstStyle>
          <a:p>
            <a:pPr algn="ctr"/>
            <a:endParaRPr lang="zh-CN" altLang="en-US"/>
          </a:p>
        </p:txBody>
      </p:sp>
      <p:sp>
        <p:nvSpPr>
          <p:cNvPr id="9" name="TextBox 8"/>
          <p:cNvSpPr txBox="1"/>
          <p:nvPr/>
        </p:nvSpPr>
        <p:spPr>
          <a:xfrm>
            <a:off x="266987" y="3064604"/>
            <a:ext cx="720080" cy="584775"/>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en-US" altLang="zh-CN" sz="3200">
                <a:latin typeface="Times New Roman"/>
                <a:ea typeface="楷体"/>
              </a:rPr>
              <a:t>B</a:t>
            </a:r>
            <a:r>
              <a:rPr lang="zh-CN" altLang="en-US" sz="3200">
                <a:latin typeface="Times New Roman"/>
                <a:ea typeface="楷体"/>
              </a:rPr>
              <a:t>、</a:t>
            </a:r>
          </a:p>
        </p:txBody>
      </p:sp>
      <p:sp>
        <p:nvSpPr>
          <p:cNvPr id="10" name="TextBox 9"/>
          <p:cNvSpPr txBox="1"/>
          <p:nvPr/>
        </p:nvSpPr>
        <p:spPr>
          <a:xfrm>
            <a:off x="5076056" y="1207641"/>
            <a:ext cx="936104" cy="523220"/>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en-US" altLang="zh-CN" sz="2800">
                <a:latin typeface="Times New Roman"/>
                <a:ea typeface="楷体"/>
              </a:rPr>
              <a:t>C</a:t>
            </a:r>
            <a:endParaRPr lang="zh-CN" altLang="en-US" sz="2800"/>
          </a:p>
        </p:txBody>
      </p:sp>
      <p:sp>
        <p:nvSpPr>
          <p:cNvPr id="11" name="TextBox 10"/>
          <p:cNvSpPr txBox="1"/>
          <p:nvPr/>
        </p:nvSpPr>
        <p:spPr>
          <a:xfrm>
            <a:off x="2303142" y="5386990"/>
            <a:ext cx="405880" cy="523220"/>
          </a:xfrm>
          <a:prstGeom prst="rect">
            <a:avLst/>
          </a:prstGeom>
          <a:noFill/>
        </p:spPr>
        <p:txBody>
          <a:bodyPr wrap="non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en-US" altLang="zh-CN" sz="2800">
                <a:latin typeface="Times New Roman"/>
                <a:ea typeface="楷体"/>
              </a:rPr>
              <a:t>D</a:t>
            </a:r>
            <a:endParaRPr lang="zh-CN" altLang="en-US" sz="2800"/>
          </a:p>
        </p:txBody>
      </p:sp>
      <p:sp>
        <p:nvSpPr>
          <p:cNvPr id="12" name="椭圆 11"/>
          <p:cNvSpPr/>
          <p:nvPr/>
        </p:nvSpPr>
        <p:spPr>
          <a:xfrm>
            <a:off x="908822" y="2629398"/>
            <a:ext cx="1800200" cy="1516524"/>
          </a:xfrm>
          <a:prstGeom prst="ellipse">
            <a:avLst/>
          </a:prstGeom>
          <a:noFill/>
          <a:ln w="63500"/>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微软雅黑" panose="020b0503020204020204" pitchFamily="34" charset="-122"/>
                <a:cs typeface="+mn-cs"/>
              </a:defRPr>
            </a:lvl1pPr>
            <a:lvl2pPr marL="457200" algn="l" rtl="0" fontAlgn="base">
              <a:spcBef>
                <a:spcPct val="0"/>
              </a:spcBef>
              <a:spcAft>
                <a:spcPct val="0"/>
              </a:spcAft>
              <a:defRPr kern="1200">
                <a:solidFill>
                  <a:srgbClr val="FFFFFF"/>
                </a:solidFill>
                <a:latin typeface="Calibri"/>
                <a:ea typeface="微软雅黑" panose="020b0503020204020204" pitchFamily="34" charset="-122"/>
                <a:cs typeface="+mn-cs"/>
              </a:defRPr>
            </a:lvl2pPr>
            <a:lvl3pPr marL="914400" algn="l" rtl="0" fontAlgn="base">
              <a:spcBef>
                <a:spcPct val="0"/>
              </a:spcBef>
              <a:spcAft>
                <a:spcPct val="0"/>
              </a:spcAft>
              <a:defRPr kern="1200">
                <a:solidFill>
                  <a:srgbClr val="FFFFFF"/>
                </a:solidFill>
                <a:latin typeface="Calibri"/>
                <a:ea typeface="微软雅黑" panose="020b0503020204020204" pitchFamily="34" charset="-122"/>
                <a:cs typeface="+mn-cs"/>
              </a:defRPr>
            </a:lvl3pPr>
            <a:lvl4pPr marL="1371600" algn="l" rtl="0" fontAlgn="base">
              <a:spcBef>
                <a:spcPct val="0"/>
              </a:spcBef>
              <a:spcAft>
                <a:spcPct val="0"/>
              </a:spcAft>
              <a:defRPr kern="1200">
                <a:solidFill>
                  <a:srgbClr val="FFFFFF"/>
                </a:solidFill>
                <a:latin typeface="Calibri"/>
                <a:ea typeface="微软雅黑" panose="020b0503020204020204" pitchFamily="34" charset="-122"/>
                <a:cs typeface="+mn-cs"/>
              </a:defRPr>
            </a:lvl4pPr>
            <a:lvl5pPr marL="1828800" algn="l" rtl="0" fontAlgn="base">
              <a:spcBef>
                <a:spcPct val="0"/>
              </a:spcBef>
              <a:spcAft>
                <a:spcPct val="0"/>
              </a:spcAft>
              <a:defRPr kern="1200">
                <a:solidFill>
                  <a:srgbClr val="FFFFFF"/>
                </a:solidFill>
                <a:latin typeface="Calibri"/>
                <a:ea typeface="微软雅黑" panose="020b0503020204020204" pitchFamily="34" charset="-122"/>
                <a:cs typeface="+mn-cs"/>
              </a:defRPr>
            </a:lvl5pPr>
            <a:lvl6pPr marL="2286000" algn="l" defTabSz="914400" rtl="0" eaLnBrk="1" latinLnBrk="0" hangingPunct="1">
              <a:defRPr kern="1200">
                <a:solidFill>
                  <a:srgbClr val="FFFFFF"/>
                </a:solidFill>
                <a:latin typeface="Calibri"/>
                <a:ea typeface="微软雅黑" panose="020b0503020204020204" pitchFamily="34" charset="-122"/>
                <a:cs typeface="+mn-cs"/>
              </a:defRPr>
            </a:lvl6pPr>
            <a:lvl7pPr marL="2743200" algn="l" defTabSz="914400" rtl="0" eaLnBrk="1" latinLnBrk="0" hangingPunct="1">
              <a:defRPr kern="1200">
                <a:solidFill>
                  <a:srgbClr val="FFFFFF"/>
                </a:solidFill>
                <a:latin typeface="Calibri"/>
                <a:ea typeface="微软雅黑" panose="020b0503020204020204" pitchFamily="34" charset="-122"/>
                <a:cs typeface="+mn-cs"/>
              </a:defRPr>
            </a:lvl7pPr>
            <a:lvl8pPr marL="3200400" algn="l" defTabSz="914400" rtl="0" eaLnBrk="1" latinLnBrk="0" hangingPunct="1">
              <a:defRPr kern="1200">
                <a:solidFill>
                  <a:srgbClr val="FFFFFF"/>
                </a:solidFill>
                <a:latin typeface="Calibri"/>
                <a:ea typeface="微软雅黑" panose="020b0503020204020204" pitchFamily="34" charset="-122"/>
                <a:cs typeface="+mn-cs"/>
              </a:defRPr>
            </a:lvl8pPr>
            <a:lvl9pPr marL="3657600" algn="l" defTabSz="914400" rtl="0" eaLnBrk="1" latinLnBrk="0" hangingPunct="1">
              <a:defRPr kern="1200">
                <a:solidFill>
                  <a:srgbClr val="FFFFFF"/>
                </a:solidFill>
                <a:latin typeface="Calibri"/>
                <a:ea typeface="微软雅黑" panose="020b0503020204020204" pitchFamily="34" charset="-122"/>
                <a:cs typeface="+mn-cs"/>
              </a:defRPr>
            </a:lvl9pPr>
          </a:lstStyle>
          <a:p>
            <a:pPr algn="ctr"/>
            <a:endParaRPr lang="zh-CN" altLang="en-US"/>
          </a:p>
        </p:txBody>
      </p:sp>
      <p:sp>
        <p:nvSpPr>
          <p:cNvPr id="13" name="椭圆 12"/>
          <p:cNvSpPr/>
          <p:nvPr/>
        </p:nvSpPr>
        <p:spPr>
          <a:xfrm>
            <a:off x="2303748" y="2741548"/>
            <a:ext cx="1705552" cy="1516524"/>
          </a:xfrm>
          <a:prstGeom prst="ellipse">
            <a:avLst/>
          </a:prstGeom>
          <a:noFill/>
          <a:ln w="63500"/>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微软雅黑" panose="020b0503020204020204" pitchFamily="34" charset="-122"/>
                <a:cs typeface="+mn-cs"/>
              </a:defRPr>
            </a:lvl1pPr>
            <a:lvl2pPr marL="457200" algn="l" rtl="0" fontAlgn="base">
              <a:spcBef>
                <a:spcPct val="0"/>
              </a:spcBef>
              <a:spcAft>
                <a:spcPct val="0"/>
              </a:spcAft>
              <a:defRPr kern="1200">
                <a:solidFill>
                  <a:srgbClr val="FFFFFF"/>
                </a:solidFill>
                <a:latin typeface="Calibri"/>
                <a:ea typeface="微软雅黑" panose="020b0503020204020204" pitchFamily="34" charset="-122"/>
                <a:cs typeface="+mn-cs"/>
              </a:defRPr>
            </a:lvl2pPr>
            <a:lvl3pPr marL="914400" algn="l" rtl="0" fontAlgn="base">
              <a:spcBef>
                <a:spcPct val="0"/>
              </a:spcBef>
              <a:spcAft>
                <a:spcPct val="0"/>
              </a:spcAft>
              <a:defRPr kern="1200">
                <a:solidFill>
                  <a:srgbClr val="FFFFFF"/>
                </a:solidFill>
                <a:latin typeface="Calibri"/>
                <a:ea typeface="微软雅黑" panose="020b0503020204020204" pitchFamily="34" charset="-122"/>
                <a:cs typeface="+mn-cs"/>
              </a:defRPr>
            </a:lvl3pPr>
            <a:lvl4pPr marL="1371600" algn="l" rtl="0" fontAlgn="base">
              <a:spcBef>
                <a:spcPct val="0"/>
              </a:spcBef>
              <a:spcAft>
                <a:spcPct val="0"/>
              </a:spcAft>
              <a:defRPr kern="1200">
                <a:solidFill>
                  <a:srgbClr val="FFFFFF"/>
                </a:solidFill>
                <a:latin typeface="Calibri"/>
                <a:ea typeface="微软雅黑" panose="020b0503020204020204" pitchFamily="34" charset="-122"/>
                <a:cs typeface="+mn-cs"/>
              </a:defRPr>
            </a:lvl4pPr>
            <a:lvl5pPr marL="1828800" algn="l" rtl="0" fontAlgn="base">
              <a:spcBef>
                <a:spcPct val="0"/>
              </a:spcBef>
              <a:spcAft>
                <a:spcPct val="0"/>
              </a:spcAft>
              <a:defRPr kern="1200">
                <a:solidFill>
                  <a:srgbClr val="FFFFFF"/>
                </a:solidFill>
                <a:latin typeface="Calibri"/>
                <a:ea typeface="微软雅黑" panose="020b0503020204020204" pitchFamily="34" charset="-122"/>
                <a:cs typeface="+mn-cs"/>
              </a:defRPr>
            </a:lvl5pPr>
            <a:lvl6pPr marL="2286000" algn="l" defTabSz="914400" rtl="0" eaLnBrk="1" latinLnBrk="0" hangingPunct="1">
              <a:defRPr kern="1200">
                <a:solidFill>
                  <a:srgbClr val="FFFFFF"/>
                </a:solidFill>
                <a:latin typeface="Calibri"/>
                <a:ea typeface="微软雅黑" panose="020b0503020204020204" pitchFamily="34" charset="-122"/>
                <a:cs typeface="+mn-cs"/>
              </a:defRPr>
            </a:lvl6pPr>
            <a:lvl7pPr marL="2743200" algn="l" defTabSz="914400" rtl="0" eaLnBrk="1" latinLnBrk="0" hangingPunct="1">
              <a:defRPr kern="1200">
                <a:solidFill>
                  <a:srgbClr val="FFFFFF"/>
                </a:solidFill>
                <a:latin typeface="Calibri"/>
                <a:ea typeface="微软雅黑" panose="020b0503020204020204" pitchFamily="34" charset="-122"/>
                <a:cs typeface="+mn-cs"/>
              </a:defRPr>
            </a:lvl7pPr>
            <a:lvl8pPr marL="3200400" algn="l" defTabSz="914400" rtl="0" eaLnBrk="1" latinLnBrk="0" hangingPunct="1">
              <a:defRPr kern="1200">
                <a:solidFill>
                  <a:srgbClr val="FFFFFF"/>
                </a:solidFill>
                <a:latin typeface="Calibri"/>
                <a:ea typeface="微软雅黑" panose="020b0503020204020204" pitchFamily="34" charset="-122"/>
                <a:cs typeface="+mn-cs"/>
              </a:defRPr>
            </a:lvl8pPr>
            <a:lvl9pPr marL="3657600" algn="l" defTabSz="914400" rtl="0" eaLnBrk="1" latinLnBrk="0" hangingPunct="1">
              <a:defRPr kern="1200">
                <a:solidFill>
                  <a:srgbClr val="FFFFFF"/>
                </a:solidFill>
                <a:latin typeface="Calibri"/>
                <a:ea typeface="微软雅黑" panose="020b0503020204020204" pitchFamily="34" charset="-122"/>
                <a:cs typeface="+mn-cs"/>
              </a:defRPr>
            </a:lvl9pPr>
          </a:lstStyle>
          <a:p>
            <a:pPr algn="ctr"/>
            <a:endParaRPr lang="zh-CN" altLang="en-US"/>
          </a:p>
        </p:txBody>
      </p:sp>
      <p:sp>
        <p:nvSpPr>
          <p:cNvPr id="14" name="TextBox 13"/>
          <p:cNvSpPr txBox="1"/>
          <p:nvPr/>
        </p:nvSpPr>
        <p:spPr>
          <a:xfrm>
            <a:off x="1259632" y="1412776"/>
            <a:ext cx="1044116" cy="461665"/>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zh-CN" altLang="en-US" sz="2400" b="1">
                <a:latin typeface="Times New Roman"/>
                <a:ea typeface="楷体"/>
              </a:rPr>
              <a:t>道德</a:t>
            </a:r>
          </a:p>
        </p:txBody>
      </p:sp>
      <p:sp>
        <p:nvSpPr>
          <p:cNvPr id="15" name="TextBox 14"/>
          <p:cNvSpPr txBox="1"/>
          <p:nvPr/>
        </p:nvSpPr>
        <p:spPr>
          <a:xfrm>
            <a:off x="2990136" y="1391741"/>
            <a:ext cx="803425" cy="461665"/>
          </a:xfrm>
          <a:prstGeom prst="rect">
            <a:avLst/>
          </a:prstGeom>
          <a:noFill/>
        </p:spPr>
        <p:txBody>
          <a:bodyPr wrap="non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zh-CN" altLang="en-US" sz="2400" b="1">
                <a:latin typeface="Times New Roman"/>
                <a:ea typeface="楷体"/>
              </a:rPr>
              <a:t>法律</a:t>
            </a:r>
          </a:p>
        </p:txBody>
      </p:sp>
      <p:sp>
        <p:nvSpPr>
          <p:cNvPr id="16" name="椭圆 15"/>
          <p:cNvSpPr/>
          <p:nvPr/>
        </p:nvSpPr>
        <p:spPr>
          <a:xfrm>
            <a:off x="6012160" y="914773"/>
            <a:ext cx="3131840" cy="3522339"/>
          </a:xfrm>
          <a:prstGeom prst="ellipse">
            <a:avLst/>
          </a:prstGeom>
          <a:noFill/>
          <a:ln w="63500"/>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微软雅黑" panose="020b0503020204020204" pitchFamily="34" charset="-122"/>
                <a:cs typeface="+mn-cs"/>
              </a:defRPr>
            </a:lvl1pPr>
            <a:lvl2pPr marL="457200" algn="l" rtl="0" fontAlgn="base">
              <a:spcBef>
                <a:spcPct val="0"/>
              </a:spcBef>
              <a:spcAft>
                <a:spcPct val="0"/>
              </a:spcAft>
              <a:defRPr kern="1200">
                <a:solidFill>
                  <a:srgbClr val="FFFFFF"/>
                </a:solidFill>
                <a:latin typeface="Calibri"/>
                <a:ea typeface="微软雅黑" panose="020b0503020204020204" pitchFamily="34" charset="-122"/>
                <a:cs typeface="+mn-cs"/>
              </a:defRPr>
            </a:lvl2pPr>
            <a:lvl3pPr marL="914400" algn="l" rtl="0" fontAlgn="base">
              <a:spcBef>
                <a:spcPct val="0"/>
              </a:spcBef>
              <a:spcAft>
                <a:spcPct val="0"/>
              </a:spcAft>
              <a:defRPr kern="1200">
                <a:solidFill>
                  <a:srgbClr val="FFFFFF"/>
                </a:solidFill>
                <a:latin typeface="Calibri"/>
                <a:ea typeface="微软雅黑" panose="020b0503020204020204" pitchFamily="34" charset="-122"/>
                <a:cs typeface="+mn-cs"/>
              </a:defRPr>
            </a:lvl3pPr>
            <a:lvl4pPr marL="1371600" algn="l" rtl="0" fontAlgn="base">
              <a:spcBef>
                <a:spcPct val="0"/>
              </a:spcBef>
              <a:spcAft>
                <a:spcPct val="0"/>
              </a:spcAft>
              <a:defRPr kern="1200">
                <a:solidFill>
                  <a:srgbClr val="FFFFFF"/>
                </a:solidFill>
                <a:latin typeface="Calibri"/>
                <a:ea typeface="微软雅黑" panose="020b0503020204020204" pitchFamily="34" charset="-122"/>
                <a:cs typeface="+mn-cs"/>
              </a:defRPr>
            </a:lvl4pPr>
            <a:lvl5pPr marL="1828800" algn="l" rtl="0" fontAlgn="base">
              <a:spcBef>
                <a:spcPct val="0"/>
              </a:spcBef>
              <a:spcAft>
                <a:spcPct val="0"/>
              </a:spcAft>
              <a:defRPr kern="1200">
                <a:solidFill>
                  <a:srgbClr val="FFFFFF"/>
                </a:solidFill>
                <a:latin typeface="Calibri"/>
                <a:ea typeface="微软雅黑" panose="020b0503020204020204" pitchFamily="34" charset="-122"/>
                <a:cs typeface="+mn-cs"/>
              </a:defRPr>
            </a:lvl5pPr>
            <a:lvl6pPr marL="2286000" algn="l" defTabSz="914400" rtl="0" eaLnBrk="1" latinLnBrk="0" hangingPunct="1">
              <a:defRPr kern="1200">
                <a:solidFill>
                  <a:srgbClr val="FFFFFF"/>
                </a:solidFill>
                <a:latin typeface="Calibri"/>
                <a:ea typeface="微软雅黑" panose="020b0503020204020204" pitchFamily="34" charset="-122"/>
                <a:cs typeface="+mn-cs"/>
              </a:defRPr>
            </a:lvl6pPr>
            <a:lvl7pPr marL="2743200" algn="l" defTabSz="914400" rtl="0" eaLnBrk="1" latinLnBrk="0" hangingPunct="1">
              <a:defRPr kern="1200">
                <a:solidFill>
                  <a:srgbClr val="FFFFFF"/>
                </a:solidFill>
                <a:latin typeface="Calibri"/>
                <a:ea typeface="微软雅黑" panose="020b0503020204020204" pitchFamily="34" charset="-122"/>
                <a:cs typeface="+mn-cs"/>
              </a:defRPr>
            </a:lvl7pPr>
            <a:lvl8pPr marL="3200400" algn="l" defTabSz="914400" rtl="0" eaLnBrk="1" latinLnBrk="0" hangingPunct="1">
              <a:defRPr kern="1200">
                <a:solidFill>
                  <a:srgbClr val="FFFFFF"/>
                </a:solidFill>
                <a:latin typeface="Calibri"/>
                <a:ea typeface="微软雅黑" panose="020b0503020204020204" pitchFamily="34" charset="-122"/>
                <a:cs typeface="+mn-cs"/>
              </a:defRPr>
            </a:lvl8pPr>
            <a:lvl9pPr marL="3657600" algn="l" defTabSz="914400" rtl="0" eaLnBrk="1" latinLnBrk="0" hangingPunct="1">
              <a:defRPr kern="1200">
                <a:solidFill>
                  <a:srgbClr val="FFFFFF"/>
                </a:solidFill>
                <a:latin typeface="Calibri"/>
                <a:ea typeface="微软雅黑" panose="020b0503020204020204" pitchFamily="34" charset="-122"/>
                <a:cs typeface="+mn-cs"/>
              </a:defRPr>
            </a:lvl9pPr>
          </a:lstStyle>
          <a:p>
            <a:pPr algn="ctr"/>
            <a:endParaRPr lang="zh-CN" altLang="en-US"/>
          </a:p>
        </p:txBody>
      </p:sp>
      <p:sp>
        <p:nvSpPr>
          <p:cNvPr id="17" name="椭圆 16"/>
          <p:cNvSpPr/>
          <p:nvPr/>
        </p:nvSpPr>
        <p:spPr>
          <a:xfrm>
            <a:off x="6156176" y="1622574"/>
            <a:ext cx="2808312" cy="2748692"/>
          </a:xfrm>
          <a:prstGeom prst="ellipse">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微软雅黑" panose="020b0503020204020204" pitchFamily="34" charset="-122"/>
                <a:cs typeface="+mn-cs"/>
              </a:defRPr>
            </a:lvl1pPr>
            <a:lvl2pPr marL="457200" algn="l" rtl="0" fontAlgn="base">
              <a:spcBef>
                <a:spcPct val="0"/>
              </a:spcBef>
              <a:spcAft>
                <a:spcPct val="0"/>
              </a:spcAft>
              <a:defRPr kern="1200">
                <a:solidFill>
                  <a:srgbClr val="FFFFFF"/>
                </a:solidFill>
                <a:latin typeface="Calibri"/>
                <a:ea typeface="微软雅黑" panose="020b0503020204020204" pitchFamily="34" charset="-122"/>
                <a:cs typeface="+mn-cs"/>
              </a:defRPr>
            </a:lvl2pPr>
            <a:lvl3pPr marL="914400" algn="l" rtl="0" fontAlgn="base">
              <a:spcBef>
                <a:spcPct val="0"/>
              </a:spcBef>
              <a:spcAft>
                <a:spcPct val="0"/>
              </a:spcAft>
              <a:defRPr kern="1200">
                <a:solidFill>
                  <a:srgbClr val="FFFFFF"/>
                </a:solidFill>
                <a:latin typeface="Calibri"/>
                <a:ea typeface="微软雅黑" panose="020b0503020204020204" pitchFamily="34" charset="-122"/>
                <a:cs typeface="+mn-cs"/>
              </a:defRPr>
            </a:lvl3pPr>
            <a:lvl4pPr marL="1371600" algn="l" rtl="0" fontAlgn="base">
              <a:spcBef>
                <a:spcPct val="0"/>
              </a:spcBef>
              <a:spcAft>
                <a:spcPct val="0"/>
              </a:spcAft>
              <a:defRPr kern="1200">
                <a:solidFill>
                  <a:srgbClr val="FFFFFF"/>
                </a:solidFill>
                <a:latin typeface="Calibri"/>
                <a:ea typeface="微软雅黑" panose="020b0503020204020204" pitchFamily="34" charset="-122"/>
                <a:cs typeface="+mn-cs"/>
              </a:defRPr>
            </a:lvl4pPr>
            <a:lvl5pPr marL="1828800" algn="l" rtl="0" fontAlgn="base">
              <a:spcBef>
                <a:spcPct val="0"/>
              </a:spcBef>
              <a:spcAft>
                <a:spcPct val="0"/>
              </a:spcAft>
              <a:defRPr kern="1200">
                <a:solidFill>
                  <a:srgbClr val="FFFFFF"/>
                </a:solidFill>
                <a:latin typeface="Calibri"/>
                <a:ea typeface="微软雅黑" panose="020b0503020204020204" pitchFamily="34" charset="-122"/>
                <a:cs typeface="+mn-cs"/>
              </a:defRPr>
            </a:lvl5pPr>
            <a:lvl6pPr marL="2286000" algn="l" defTabSz="914400" rtl="0" eaLnBrk="1" latinLnBrk="0" hangingPunct="1">
              <a:defRPr kern="1200">
                <a:solidFill>
                  <a:srgbClr val="FFFFFF"/>
                </a:solidFill>
                <a:latin typeface="Calibri"/>
                <a:ea typeface="微软雅黑" panose="020b0503020204020204" pitchFamily="34" charset="-122"/>
                <a:cs typeface="+mn-cs"/>
              </a:defRPr>
            </a:lvl6pPr>
            <a:lvl7pPr marL="2743200" algn="l" defTabSz="914400" rtl="0" eaLnBrk="1" latinLnBrk="0" hangingPunct="1">
              <a:defRPr kern="1200">
                <a:solidFill>
                  <a:srgbClr val="FFFFFF"/>
                </a:solidFill>
                <a:latin typeface="Calibri"/>
                <a:ea typeface="微软雅黑" panose="020b0503020204020204" pitchFamily="34" charset="-122"/>
                <a:cs typeface="+mn-cs"/>
              </a:defRPr>
            </a:lvl7pPr>
            <a:lvl8pPr marL="3200400" algn="l" defTabSz="914400" rtl="0" eaLnBrk="1" latinLnBrk="0" hangingPunct="1">
              <a:defRPr kern="1200">
                <a:solidFill>
                  <a:srgbClr val="FFFFFF"/>
                </a:solidFill>
                <a:latin typeface="Calibri"/>
                <a:ea typeface="微软雅黑" panose="020b0503020204020204" pitchFamily="34" charset="-122"/>
                <a:cs typeface="+mn-cs"/>
              </a:defRPr>
            </a:lvl8pPr>
            <a:lvl9pPr marL="3657600" algn="l" defTabSz="914400" rtl="0" eaLnBrk="1" latinLnBrk="0" hangingPunct="1">
              <a:defRPr kern="1200">
                <a:solidFill>
                  <a:srgbClr val="FFFFFF"/>
                </a:solidFill>
                <a:latin typeface="Calibri"/>
                <a:ea typeface="微软雅黑" panose="020b0503020204020204" pitchFamily="34" charset="-122"/>
                <a:cs typeface="+mn-cs"/>
              </a:defRPr>
            </a:lvl9pPr>
          </a:lstStyle>
          <a:p>
            <a:pPr algn="ctr"/>
            <a:endParaRPr lang="zh-CN" altLang="en-US"/>
          </a:p>
        </p:txBody>
      </p:sp>
      <p:pic>
        <p:nvPicPr>
          <p:cNvPr id="1030" name="Picture 6"/>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390245" y="3432969"/>
            <a:ext cx="3157537" cy="35480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1" name="Picture 7"/>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3538129" y="4234692"/>
            <a:ext cx="2835275" cy="2773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3" name="TextBox 22"/>
          <p:cNvSpPr txBox="1"/>
          <p:nvPr/>
        </p:nvSpPr>
        <p:spPr>
          <a:xfrm>
            <a:off x="1009461" y="3121576"/>
            <a:ext cx="1044116" cy="461665"/>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zh-CN" altLang="en-US" sz="2400" b="1">
                <a:latin typeface="Times New Roman"/>
                <a:ea typeface="楷体"/>
              </a:rPr>
              <a:t>道德</a:t>
            </a:r>
          </a:p>
        </p:txBody>
      </p:sp>
      <p:sp>
        <p:nvSpPr>
          <p:cNvPr id="24" name="TextBox 23"/>
          <p:cNvSpPr txBox="1"/>
          <p:nvPr/>
        </p:nvSpPr>
        <p:spPr>
          <a:xfrm>
            <a:off x="7038274" y="1103511"/>
            <a:ext cx="1044116" cy="461665"/>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zh-CN" altLang="en-US" sz="2400" b="1">
                <a:latin typeface="Times New Roman"/>
                <a:ea typeface="楷体"/>
              </a:rPr>
              <a:t>道德</a:t>
            </a:r>
          </a:p>
        </p:txBody>
      </p:sp>
      <p:sp>
        <p:nvSpPr>
          <p:cNvPr id="25" name="TextBox 24"/>
          <p:cNvSpPr txBox="1"/>
          <p:nvPr/>
        </p:nvSpPr>
        <p:spPr>
          <a:xfrm>
            <a:off x="4446955" y="5156157"/>
            <a:ext cx="1044116" cy="461665"/>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zh-CN" altLang="en-US" sz="2400" b="1">
                <a:latin typeface="Times New Roman"/>
                <a:ea typeface="楷体"/>
              </a:rPr>
              <a:t>道德</a:t>
            </a:r>
          </a:p>
        </p:txBody>
      </p:sp>
      <p:sp>
        <p:nvSpPr>
          <p:cNvPr id="26" name="TextBox 25"/>
          <p:cNvSpPr txBox="1"/>
          <p:nvPr/>
        </p:nvSpPr>
        <p:spPr>
          <a:xfrm>
            <a:off x="2988532" y="3126158"/>
            <a:ext cx="803425" cy="461665"/>
          </a:xfrm>
          <a:prstGeom prst="rect">
            <a:avLst/>
          </a:prstGeom>
          <a:noFill/>
        </p:spPr>
        <p:txBody>
          <a:bodyPr wrap="non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zh-CN" altLang="en-US" sz="2400" b="1">
                <a:latin typeface="Times New Roman"/>
                <a:ea typeface="楷体"/>
              </a:rPr>
              <a:t>法律</a:t>
            </a:r>
          </a:p>
        </p:txBody>
      </p:sp>
      <p:sp>
        <p:nvSpPr>
          <p:cNvPr id="27" name="TextBox 26"/>
          <p:cNvSpPr txBox="1"/>
          <p:nvPr/>
        </p:nvSpPr>
        <p:spPr>
          <a:xfrm>
            <a:off x="7038274" y="2510715"/>
            <a:ext cx="803425" cy="461665"/>
          </a:xfrm>
          <a:prstGeom prst="rect">
            <a:avLst/>
          </a:prstGeom>
          <a:noFill/>
        </p:spPr>
        <p:txBody>
          <a:bodyPr wrap="non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zh-CN" altLang="en-US" sz="2400" b="1">
                <a:latin typeface="Times New Roman"/>
                <a:ea typeface="楷体"/>
              </a:rPr>
              <a:t>法律</a:t>
            </a:r>
          </a:p>
        </p:txBody>
      </p:sp>
      <p:sp>
        <p:nvSpPr>
          <p:cNvPr id="28" name="TextBox 27"/>
          <p:cNvSpPr txBox="1"/>
          <p:nvPr/>
        </p:nvSpPr>
        <p:spPr>
          <a:xfrm>
            <a:off x="4674343" y="3594348"/>
            <a:ext cx="803425" cy="461665"/>
          </a:xfrm>
          <a:prstGeom prst="rect">
            <a:avLst/>
          </a:prstGeom>
          <a:noFill/>
        </p:spPr>
        <p:txBody>
          <a:bodyPr wrap="non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zh-CN" altLang="en-US" sz="2400" b="1">
                <a:latin typeface="Times New Roman"/>
                <a:ea typeface="楷体"/>
              </a:rPr>
              <a:t>法律</a:t>
            </a:r>
          </a:p>
        </p:txBody>
      </p:sp>
    </p:spTree>
  </p:cSld>
  <p:clrMapOvr>
    <a:masterClrMapping/>
  </p:clrMapOvr>
  <p:transition>
    <p:checker dir="vert"/>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标题 1"/>
          <p:cNvSpPr>
            <a:spLocks noGrp="1"/>
          </p:cNvSpPr>
          <p:nvPr>
            <p:ph type="title" idx="4294967295"/>
          </p:nvPr>
        </p:nvSpPr>
        <p:spPr>
          <a:xfrm>
            <a:off x="0" y="960438"/>
            <a:ext cx="6062663" cy="1325562"/>
          </a:xfrm>
        </p:spPr>
        <p:txBody>
          <a:bodyPr/>
          <a:lstStyle/>
          <a:p>
            <a:r>
              <a:rPr lang="zh-CN" altLang="en-US">
                <a:latin typeface="Times New Roman"/>
                <a:ea typeface="楷体"/>
              </a:rPr>
              <a:t>易错、易混知识点解析</a:t>
            </a:r>
          </a:p>
        </p:txBody>
      </p:sp>
      <p:sp>
        <p:nvSpPr>
          <p:cNvPr id="3" name="内容占位符 2"/>
          <p:cNvSpPr>
            <a:spLocks noGrp="1"/>
          </p:cNvSpPr>
          <p:nvPr>
            <p:ph idx="4294967295"/>
          </p:nvPr>
        </p:nvSpPr>
        <p:spPr>
          <a:xfrm>
            <a:off x="0" y="1600200"/>
            <a:ext cx="8229600" cy="4852988"/>
          </a:xfrm>
          <a:prstGeom prst="rect">
            <a:avLst/>
          </a:prstGeom>
        </p:spPr>
        <p:txBody>
          <a:bodyPr>
            <a:normAutofit/>
          </a:bodyPr>
          <a:lstStyle/>
          <a:p>
            <a:r>
              <a:rPr lang="en-US" altLang="zh-CN" sz="4000" b="1">
                <a:solidFill>
                  <a:schemeClr val="tx2"/>
                </a:solidFill>
                <a:latin typeface="Times New Roman"/>
                <a:ea typeface="楷体"/>
              </a:rPr>
              <a:t>3</a:t>
            </a:r>
            <a:r>
              <a:rPr lang="zh-CN" altLang="en-US" sz="4000" b="1">
                <a:solidFill>
                  <a:schemeClr val="tx2"/>
                </a:solidFill>
                <a:latin typeface="Times New Roman"/>
                <a:ea typeface="楷体"/>
              </a:rPr>
              <a:t>、道德与法律：</a:t>
            </a:r>
            <a:endParaRPr lang="en-US" altLang="zh-CN" sz="4000" b="1">
              <a:solidFill>
                <a:schemeClr val="tx2"/>
              </a:solidFill>
            </a:endParaRPr>
          </a:p>
          <a:p>
            <a:r>
              <a:rPr lang="zh-CN" altLang="en-US" sz="4000" b="1">
                <a:solidFill>
                  <a:srgbClr val="C00000"/>
                </a:solidFill>
                <a:latin typeface="Times New Roman"/>
                <a:ea typeface="楷体"/>
              </a:rPr>
              <a:t>道德：</a:t>
            </a:r>
            <a:r>
              <a:rPr lang="zh-CN" altLang="en-US" sz="4000" b="1">
                <a:latin typeface="Times New Roman"/>
                <a:ea typeface="楷体"/>
              </a:rPr>
              <a:t>社会意识形态之一，是人们共同生活及其行为的</a:t>
            </a:r>
            <a:r>
              <a:rPr lang="zh-CN" altLang="en-US" sz="4000" b="1">
                <a:solidFill>
                  <a:srgbClr val="C00000"/>
                </a:solidFill>
                <a:latin typeface="Times New Roman"/>
                <a:ea typeface="楷体"/>
              </a:rPr>
              <a:t>准则和规范</a:t>
            </a:r>
            <a:r>
              <a:rPr lang="zh-CN" altLang="en-US" sz="4000" b="1">
                <a:latin typeface="Times New Roman"/>
                <a:ea typeface="楷体"/>
              </a:rPr>
              <a:t>。</a:t>
            </a:r>
            <a:endParaRPr lang="en-US" altLang="zh-CN" sz="4000" b="1"/>
          </a:p>
          <a:p>
            <a:r>
              <a:rPr lang="zh-CN" altLang="en-US" sz="4000" b="1">
                <a:solidFill>
                  <a:srgbClr val="C00000"/>
                </a:solidFill>
                <a:latin typeface="Times New Roman"/>
                <a:ea typeface="楷体"/>
              </a:rPr>
              <a:t>法律：</a:t>
            </a:r>
            <a:r>
              <a:rPr lang="zh-CN" altLang="en-US" sz="4000" b="1">
                <a:latin typeface="Times New Roman"/>
                <a:ea typeface="楷体"/>
              </a:rPr>
              <a:t>古时指律令或刑法。是由立法机关制定，国家政权保证执行的</a:t>
            </a:r>
            <a:r>
              <a:rPr lang="zh-CN" altLang="en-US" sz="4000" b="1">
                <a:solidFill>
                  <a:srgbClr val="C00000"/>
                </a:solidFill>
                <a:latin typeface="Times New Roman"/>
                <a:ea typeface="楷体"/>
              </a:rPr>
              <a:t>行为规则</a:t>
            </a:r>
            <a:r>
              <a:rPr lang="zh-CN" altLang="en-US" sz="4000" b="1">
                <a:latin typeface="Times New Roman"/>
                <a:ea typeface="楷体"/>
              </a:rPr>
              <a:t>。</a:t>
            </a:r>
            <a:endParaRPr lang="en-US" altLang="zh-CN" sz="4000" b="1"/>
          </a:p>
          <a:p>
            <a:endParaRPr lang="zh-CN" altLang="en-US" sz="4000" b="1"/>
          </a:p>
        </p:txBody>
      </p:sp>
    </p:spTree>
  </p:cSld>
  <p:clrMapOvr>
    <a:masterClrMapping/>
  </p:clrMapOvr>
  <p:transition>
    <p:checker dir="vert"/>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dur="50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标题 1"/>
          <p:cNvSpPr>
            <a:spLocks noGrp="1"/>
          </p:cNvSpPr>
          <p:nvPr>
            <p:ph type="title" idx="4294967295"/>
          </p:nvPr>
        </p:nvSpPr>
        <p:spPr>
          <a:xfrm>
            <a:off x="914400" y="-33338"/>
            <a:ext cx="8229600" cy="1143001"/>
          </a:xfrm>
        </p:spPr>
        <p:txBody>
          <a:bodyPr/>
          <a:lstStyle/>
          <a:p>
            <a:r>
              <a:rPr lang="zh-CN" altLang="en-US" b="1">
                <a:solidFill>
                  <a:srgbClr val="FF0000"/>
                </a:solidFill>
                <a:latin typeface="Times New Roman"/>
                <a:ea typeface="楷体"/>
              </a:rPr>
              <a:t>想一想、做一做</a:t>
            </a:r>
          </a:p>
        </p:txBody>
      </p:sp>
      <p:sp>
        <p:nvSpPr>
          <p:cNvPr id="3" name="内容占位符 2"/>
          <p:cNvSpPr>
            <a:spLocks noGrp="1"/>
          </p:cNvSpPr>
          <p:nvPr>
            <p:ph idx="4294967295"/>
          </p:nvPr>
        </p:nvSpPr>
        <p:spPr>
          <a:xfrm>
            <a:off x="0" y="1268413"/>
            <a:ext cx="8964613" cy="5445125"/>
          </a:xfrm>
          <a:prstGeom prst="rect">
            <a:avLst/>
          </a:prstGeom>
        </p:spPr>
        <p:txBody>
          <a:bodyPr/>
          <a:lstStyle/>
          <a:p>
            <a:r>
              <a:rPr lang="en-US" altLang="zh-CN">
                <a:latin typeface="Times New Roman"/>
                <a:ea typeface="楷体"/>
              </a:rPr>
              <a:t>A</a:t>
            </a:r>
            <a:r>
              <a:rPr lang="zh-CN" altLang="en-US">
                <a:latin typeface="Times New Roman"/>
                <a:ea typeface="楷体"/>
              </a:rPr>
              <a:t>、</a:t>
            </a:r>
          </a:p>
        </p:txBody>
      </p:sp>
      <p:sp>
        <p:nvSpPr>
          <p:cNvPr id="7" name="椭圆 6"/>
          <p:cNvSpPr/>
          <p:nvPr/>
        </p:nvSpPr>
        <p:spPr>
          <a:xfrm>
            <a:off x="998986" y="914773"/>
            <a:ext cx="1728192" cy="1440160"/>
          </a:xfrm>
          <a:prstGeom prst="ellipse">
            <a:avLst/>
          </a:prstGeom>
          <a:noFill/>
          <a:ln w="63500"/>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微软雅黑" panose="020b0503020204020204" pitchFamily="34" charset="-122"/>
                <a:cs typeface="+mn-cs"/>
              </a:defRPr>
            </a:lvl1pPr>
            <a:lvl2pPr marL="457200" algn="l" rtl="0" fontAlgn="base">
              <a:spcBef>
                <a:spcPct val="0"/>
              </a:spcBef>
              <a:spcAft>
                <a:spcPct val="0"/>
              </a:spcAft>
              <a:defRPr kern="1200">
                <a:solidFill>
                  <a:srgbClr val="FFFFFF"/>
                </a:solidFill>
                <a:latin typeface="Calibri"/>
                <a:ea typeface="微软雅黑" panose="020b0503020204020204" pitchFamily="34" charset="-122"/>
                <a:cs typeface="+mn-cs"/>
              </a:defRPr>
            </a:lvl2pPr>
            <a:lvl3pPr marL="914400" algn="l" rtl="0" fontAlgn="base">
              <a:spcBef>
                <a:spcPct val="0"/>
              </a:spcBef>
              <a:spcAft>
                <a:spcPct val="0"/>
              </a:spcAft>
              <a:defRPr kern="1200">
                <a:solidFill>
                  <a:srgbClr val="FFFFFF"/>
                </a:solidFill>
                <a:latin typeface="Calibri"/>
                <a:ea typeface="微软雅黑" panose="020b0503020204020204" pitchFamily="34" charset="-122"/>
                <a:cs typeface="+mn-cs"/>
              </a:defRPr>
            </a:lvl3pPr>
            <a:lvl4pPr marL="1371600" algn="l" rtl="0" fontAlgn="base">
              <a:spcBef>
                <a:spcPct val="0"/>
              </a:spcBef>
              <a:spcAft>
                <a:spcPct val="0"/>
              </a:spcAft>
              <a:defRPr kern="1200">
                <a:solidFill>
                  <a:srgbClr val="FFFFFF"/>
                </a:solidFill>
                <a:latin typeface="Calibri"/>
                <a:ea typeface="微软雅黑" panose="020b0503020204020204" pitchFamily="34" charset="-122"/>
                <a:cs typeface="+mn-cs"/>
              </a:defRPr>
            </a:lvl4pPr>
            <a:lvl5pPr marL="1828800" algn="l" rtl="0" fontAlgn="base">
              <a:spcBef>
                <a:spcPct val="0"/>
              </a:spcBef>
              <a:spcAft>
                <a:spcPct val="0"/>
              </a:spcAft>
              <a:defRPr kern="1200">
                <a:solidFill>
                  <a:srgbClr val="FFFFFF"/>
                </a:solidFill>
                <a:latin typeface="Calibri"/>
                <a:ea typeface="微软雅黑" panose="020b0503020204020204" pitchFamily="34" charset="-122"/>
                <a:cs typeface="+mn-cs"/>
              </a:defRPr>
            </a:lvl5pPr>
            <a:lvl6pPr marL="2286000" algn="l" defTabSz="914400" rtl="0" eaLnBrk="1" latinLnBrk="0" hangingPunct="1">
              <a:defRPr kern="1200">
                <a:solidFill>
                  <a:srgbClr val="FFFFFF"/>
                </a:solidFill>
                <a:latin typeface="Calibri"/>
                <a:ea typeface="微软雅黑" panose="020b0503020204020204" pitchFamily="34" charset="-122"/>
                <a:cs typeface="+mn-cs"/>
              </a:defRPr>
            </a:lvl6pPr>
            <a:lvl7pPr marL="2743200" algn="l" defTabSz="914400" rtl="0" eaLnBrk="1" latinLnBrk="0" hangingPunct="1">
              <a:defRPr kern="1200">
                <a:solidFill>
                  <a:srgbClr val="FFFFFF"/>
                </a:solidFill>
                <a:latin typeface="Calibri"/>
                <a:ea typeface="微软雅黑" panose="020b0503020204020204" pitchFamily="34" charset="-122"/>
                <a:cs typeface="+mn-cs"/>
              </a:defRPr>
            </a:lvl7pPr>
            <a:lvl8pPr marL="3200400" algn="l" defTabSz="914400" rtl="0" eaLnBrk="1" latinLnBrk="0" hangingPunct="1">
              <a:defRPr kern="1200">
                <a:solidFill>
                  <a:srgbClr val="FFFFFF"/>
                </a:solidFill>
                <a:latin typeface="Calibri"/>
                <a:ea typeface="微软雅黑" panose="020b0503020204020204" pitchFamily="34" charset="-122"/>
                <a:cs typeface="+mn-cs"/>
              </a:defRPr>
            </a:lvl8pPr>
            <a:lvl9pPr marL="3657600" algn="l" defTabSz="914400" rtl="0" eaLnBrk="1" latinLnBrk="0" hangingPunct="1">
              <a:defRPr kern="1200">
                <a:solidFill>
                  <a:srgbClr val="FFFFFF"/>
                </a:solidFill>
                <a:latin typeface="Calibri"/>
                <a:ea typeface="微软雅黑" panose="020b0503020204020204" pitchFamily="34" charset="-122"/>
                <a:cs typeface="+mn-cs"/>
              </a:defRPr>
            </a:lvl9pPr>
          </a:lstStyle>
          <a:p>
            <a:pPr algn="ctr"/>
            <a:endParaRPr lang="zh-CN" altLang="en-US"/>
          </a:p>
        </p:txBody>
      </p:sp>
      <p:sp>
        <p:nvSpPr>
          <p:cNvPr id="8" name="椭圆 7"/>
          <p:cNvSpPr/>
          <p:nvPr/>
        </p:nvSpPr>
        <p:spPr>
          <a:xfrm>
            <a:off x="2710037" y="914773"/>
            <a:ext cx="1656184" cy="1440160"/>
          </a:xfrm>
          <a:prstGeom prst="ellipse">
            <a:avLst/>
          </a:prstGeom>
          <a:noFill/>
          <a:ln w="63500"/>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微软雅黑" panose="020b0503020204020204" pitchFamily="34" charset="-122"/>
                <a:cs typeface="+mn-cs"/>
              </a:defRPr>
            </a:lvl1pPr>
            <a:lvl2pPr marL="457200" algn="l" rtl="0" fontAlgn="base">
              <a:spcBef>
                <a:spcPct val="0"/>
              </a:spcBef>
              <a:spcAft>
                <a:spcPct val="0"/>
              </a:spcAft>
              <a:defRPr kern="1200">
                <a:solidFill>
                  <a:srgbClr val="FFFFFF"/>
                </a:solidFill>
                <a:latin typeface="Calibri"/>
                <a:ea typeface="微软雅黑" panose="020b0503020204020204" pitchFamily="34" charset="-122"/>
                <a:cs typeface="+mn-cs"/>
              </a:defRPr>
            </a:lvl2pPr>
            <a:lvl3pPr marL="914400" algn="l" rtl="0" fontAlgn="base">
              <a:spcBef>
                <a:spcPct val="0"/>
              </a:spcBef>
              <a:spcAft>
                <a:spcPct val="0"/>
              </a:spcAft>
              <a:defRPr kern="1200">
                <a:solidFill>
                  <a:srgbClr val="FFFFFF"/>
                </a:solidFill>
                <a:latin typeface="Calibri"/>
                <a:ea typeface="微软雅黑" panose="020b0503020204020204" pitchFamily="34" charset="-122"/>
                <a:cs typeface="+mn-cs"/>
              </a:defRPr>
            </a:lvl3pPr>
            <a:lvl4pPr marL="1371600" algn="l" rtl="0" fontAlgn="base">
              <a:spcBef>
                <a:spcPct val="0"/>
              </a:spcBef>
              <a:spcAft>
                <a:spcPct val="0"/>
              </a:spcAft>
              <a:defRPr kern="1200">
                <a:solidFill>
                  <a:srgbClr val="FFFFFF"/>
                </a:solidFill>
                <a:latin typeface="Calibri"/>
                <a:ea typeface="微软雅黑" panose="020b0503020204020204" pitchFamily="34" charset="-122"/>
                <a:cs typeface="+mn-cs"/>
              </a:defRPr>
            </a:lvl4pPr>
            <a:lvl5pPr marL="1828800" algn="l" rtl="0" fontAlgn="base">
              <a:spcBef>
                <a:spcPct val="0"/>
              </a:spcBef>
              <a:spcAft>
                <a:spcPct val="0"/>
              </a:spcAft>
              <a:defRPr kern="1200">
                <a:solidFill>
                  <a:srgbClr val="FFFFFF"/>
                </a:solidFill>
                <a:latin typeface="Calibri"/>
                <a:ea typeface="微软雅黑" panose="020b0503020204020204" pitchFamily="34" charset="-122"/>
                <a:cs typeface="+mn-cs"/>
              </a:defRPr>
            </a:lvl5pPr>
            <a:lvl6pPr marL="2286000" algn="l" defTabSz="914400" rtl="0" eaLnBrk="1" latinLnBrk="0" hangingPunct="1">
              <a:defRPr kern="1200">
                <a:solidFill>
                  <a:srgbClr val="FFFFFF"/>
                </a:solidFill>
                <a:latin typeface="Calibri"/>
                <a:ea typeface="微软雅黑" panose="020b0503020204020204" pitchFamily="34" charset="-122"/>
                <a:cs typeface="+mn-cs"/>
              </a:defRPr>
            </a:lvl6pPr>
            <a:lvl7pPr marL="2743200" algn="l" defTabSz="914400" rtl="0" eaLnBrk="1" latinLnBrk="0" hangingPunct="1">
              <a:defRPr kern="1200">
                <a:solidFill>
                  <a:srgbClr val="FFFFFF"/>
                </a:solidFill>
                <a:latin typeface="Calibri"/>
                <a:ea typeface="微软雅黑" panose="020b0503020204020204" pitchFamily="34" charset="-122"/>
                <a:cs typeface="+mn-cs"/>
              </a:defRPr>
            </a:lvl7pPr>
            <a:lvl8pPr marL="3200400" algn="l" defTabSz="914400" rtl="0" eaLnBrk="1" latinLnBrk="0" hangingPunct="1">
              <a:defRPr kern="1200">
                <a:solidFill>
                  <a:srgbClr val="FFFFFF"/>
                </a:solidFill>
                <a:latin typeface="Calibri"/>
                <a:ea typeface="微软雅黑" panose="020b0503020204020204" pitchFamily="34" charset="-122"/>
                <a:cs typeface="+mn-cs"/>
              </a:defRPr>
            </a:lvl8pPr>
            <a:lvl9pPr marL="3657600" algn="l" defTabSz="914400" rtl="0" eaLnBrk="1" latinLnBrk="0" hangingPunct="1">
              <a:defRPr kern="1200">
                <a:solidFill>
                  <a:srgbClr val="FFFFFF"/>
                </a:solidFill>
                <a:latin typeface="Calibri"/>
                <a:ea typeface="微软雅黑" panose="020b0503020204020204" pitchFamily="34" charset="-122"/>
                <a:cs typeface="+mn-cs"/>
              </a:defRPr>
            </a:lvl9pPr>
          </a:lstStyle>
          <a:p>
            <a:pPr algn="ctr"/>
            <a:endParaRPr lang="zh-CN" altLang="en-US"/>
          </a:p>
        </p:txBody>
      </p:sp>
      <p:sp>
        <p:nvSpPr>
          <p:cNvPr id="9" name="TextBox 8"/>
          <p:cNvSpPr txBox="1"/>
          <p:nvPr/>
        </p:nvSpPr>
        <p:spPr>
          <a:xfrm>
            <a:off x="266987" y="3064604"/>
            <a:ext cx="720080" cy="584775"/>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en-US" altLang="zh-CN" sz="3200">
                <a:latin typeface="Times New Roman"/>
                <a:ea typeface="楷体"/>
              </a:rPr>
              <a:t>B</a:t>
            </a:r>
            <a:r>
              <a:rPr lang="zh-CN" altLang="en-US" sz="3200">
                <a:latin typeface="Times New Roman"/>
                <a:ea typeface="楷体"/>
              </a:rPr>
              <a:t>、</a:t>
            </a:r>
          </a:p>
        </p:txBody>
      </p:sp>
      <p:sp>
        <p:nvSpPr>
          <p:cNvPr id="10" name="TextBox 9"/>
          <p:cNvSpPr txBox="1"/>
          <p:nvPr/>
        </p:nvSpPr>
        <p:spPr>
          <a:xfrm>
            <a:off x="5076056" y="1207641"/>
            <a:ext cx="936104" cy="523220"/>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en-US" altLang="zh-CN" sz="2800">
                <a:latin typeface="Times New Roman"/>
                <a:ea typeface="楷体"/>
              </a:rPr>
              <a:t>C</a:t>
            </a:r>
            <a:endParaRPr lang="zh-CN" altLang="en-US" sz="2800"/>
          </a:p>
        </p:txBody>
      </p:sp>
      <p:sp>
        <p:nvSpPr>
          <p:cNvPr id="11" name="TextBox 10"/>
          <p:cNvSpPr txBox="1"/>
          <p:nvPr/>
        </p:nvSpPr>
        <p:spPr>
          <a:xfrm>
            <a:off x="2303142" y="5386990"/>
            <a:ext cx="405880" cy="523220"/>
          </a:xfrm>
          <a:prstGeom prst="rect">
            <a:avLst/>
          </a:prstGeom>
          <a:noFill/>
        </p:spPr>
        <p:txBody>
          <a:bodyPr wrap="non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en-US" altLang="zh-CN" sz="2800">
                <a:latin typeface="Times New Roman"/>
                <a:ea typeface="楷体"/>
              </a:rPr>
              <a:t>D</a:t>
            </a:r>
            <a:endParaRPr lang="zh-CN" altLang="en-US" sz="2800"/>
          </a:p>
        </p:txBody>
      </p:sp>
      <p:sp>
        <p:nvSpPr>
          <p:cNvPr id="12" name="椭圆 11"/>
          <p:cNvSpPr/>
          <p:nvPr/>
        </p:nvSpPr>
        <p:spPr>
          <a:xfrm>
            <a:off x="908822" y="2629398"/>
            <a:ext cx="1800200" cy="1516524"/>
          </a:xfrm>
          <a:prstGeom prst="ellipse">
            <a:avLst/>
          </a:prstGeom>
          <a:noFill/>
          <a:ln w="63500"/>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微软雅黑" panose="020b0503020204020204" pitchFamily="34" charset="-122"/>
                <a:cs typeface="+mn-cs"/>
              </a:defRPr>
            </a:lvl1pPr>
            <a:lvl2pPr marL="457200" algn="l" rtl="0" fontAlgn="base">
              <a:spcBef>
                <a:spcPct val="0"/>
              </a:spcBef>
              <a:spcAft>
                <a:spcPct val="0"/>
              </a:spcAft>
              <a:defRPr kern="1200">
                <a:solidFill>
                  <a:srgbClr val="FFFFFF"/>
                </a:solidFill>
                <a:latin typeface="Calibri"/>
                <a:ea typeface="微软雅黑" panose="020b0503020204020204" pitchFamily="34" charset="-122"/>
                <a:cs typeface="+mn-cs"/>
              </a:defRPr>
            </a:lvl2pPr>
            <a:lvl3pPr marL="914400" algn="l" rtl="0" fontAlgn="base">
              <a:spcBef>
                <a:spcPct val="0"/>
              </a:spcBef>
              <a:spcAft>
                <a:spcPct val="0"/>
              </a:spcAft>
              <a:defRPr kern="1200">
                <a:solidFill>
                  <a:srgbClr val="FFFFFF"/>
                </a:solidFill>
                <a:latin typeface="Calibri"/>
                <a:ea typeface="微软雅黑" panose="020b0503020204020204" pitchFamily="34" charset="-122"/>
                <a:cs typeface="+mn-cs"/>
              </a:defRPr>
            </a:lvl3pPr>
            <a:lvl4pPr marL="1371600" algn="l" rtl="0" fontAlgn="base">
              <a:spcBef>
                <a:spcPct val="0"/>
              </a:spcBef>
              <a:spcAft>
                <a:spcPct val="0"/>
              </a:spcAft>
              <a:defRPr kern="1200">
                <a:solidFill>
                  <a:srgbClr val="FFFFFF"/>
                </a:solidFill>
                <a:latin typeface="Calibri"/>
                <a:ea typeface="微软雅黑" panose="020b0503020204020204" pitchFamily="34" charset="-122"/>
                <a:cs typeface="+mn-cs"/>
              </a:defRPr>
            </a:lvl4pPr>
            <a:lvl5pPr marL="1828800" algn="l" rtl="0" fontAlgn="base">
              <a:spcBef>
                <a:spcPct val="0"/>
              </a:spcBef>
              <a:spcAft>
                <a:spcPct val="0"/>
              </a:spcAft>
              <a:defRPr kern="1200">
                <a:solidFill>
                  <a:srgbClr val="FFFFFF"/>
                </a:solidFill>
                <a:latin typeface="Calibri"/>
                <a:ea typeface="微软雅黑" panose="020b0503020204020204" pitchFamily="34" charset="-122"/>
                <a:cs typeface="+mn-cs"/>
              </a:defRPr>
            </a:lvl5pPr>
            <a:lvl6pPr marL="2286000" algn="l" defTabSz="914400" rtl="0" eaLnBrk="1" latinLnBrk="0" hangingPunct="1">
              <a:defRPr kern="1200">
                <a:solidFill>
                  <a:srgbClr val="FFFFFF"/>
                </a:solidFill>
                <a:latin typeface="Calibri"/>
                <a:ea typeface="微软雅黑" panose="020b0503020204020204" pitchFamily="34" charset="-122"/>
                <a:cs typeface="+mn-cs"/>
              </a:defRPr>
            </a:lvl6pPr>
            <a:lvl7pPr marL="2743200" algn="l" defTabSz="914400" rtl="0" eaLnBrk="1" latinLnBrk="0" hangingPunct="1">
              <a:defRPr kern="1200">
                <a:solidFill>
                  <a:srgbClr val="FFFFFF"/>
                </a:solidFill>
                <a:latin typeface="Calibri"/>
                <a:ea typeface="微软雅黑" panose="020b0503020204020204" pitchFamily="34" charset="-122"/>
                <a:cs typeface="+mn-cs"/>
              </a:defRPr>
            </a:lvl7pPr>
            <a:lvl8pPr marL="3200400" algn="l" defTabSz="914400" rtl="0" eaLnBrk="1" latinLnBrk="0" hangingPunct="1">
              <a:defRPr kern="1200">
                <a:solidFill>
                  <a:srgbClr val="FFFFFF"/>
                </a:solidFill>
                <a:latin typeface="Calibri"/>
                <a:ea typeface="微软雅黑" panose="020b0503020204020204" pitchFamily="34" charset="-122"/>
                <a:cs typeface="+mn-cs"/>
              </a:defRPr>
            </a:lvl8pPr>
            <a:lvl9pPr marL="3657600" algn="l" defTabSz="914400" rtl="0" eaLnBrk="1" latinLnBrk="0" hangingPunct="1">
              <a:defRPr kern="1200">
                <a:solidFill>
                  <a:srgbClr val="FFFFFF"/>
                </a:solidFill>
                <a:latin typeface="Calibri"/>
                <a:ea typeface="微软雅黑" panose="020b0503020204020204" pitchFamily="34" charset="-122"/>
                <a:cs typeface="+mn-cs"/>
              </a:defRPr>
            </a:lvl9pPr>
          </a:lstStyle>
          <a:p>
            <a:pPr algn="ctr"/>
            <a:endParaRPr lang="zh-CN" altLang="en-US"/>
          </a:p>
        </p:txBody>
      </p:sp>
      <p:sp>
        <p:nvSpPr>
          <p:cNvPr id="13" name="椭圆 12"/>
          <p:cNvSpPr/>
          <p:nvPr/>
        </p:nvSpPr>
        <p:spPr>
          <a:xfrm>
            <a:off x="2303748" y="2741548"/>
            <a:ext cx="1705552" cy="1516524"/>
          </a:xfrm>
          <a:prstGeom prst="ellipse">
            <a:avLst/>
          </a:prstGeom>
          <a:noFill/>
          <a:ln w="63500"/>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微软雅黑" panose="020b0503020204020204" pitchFamily="34" charset="-122"/>
                <a:cs typeface="+mn-cs"/>
              </a:defRPr>
            </a:lvl1pPr>
            <a:lvl2pPr marL="457200" algn="l" rtl="0" fontAlgn="base">
              <a:spcBef>
                <a:spcPct val="0"/>
              </a:spcBef>
              <a:spcAft>
                <a:spcPct val="0"/>
              </a:spcAft>
              <a:defRPr kern="1200">
                <a:solidFill>
                  <a:srgbClr val="FFFFFF"/>
                </a:solidFill>
                <a:latin typeface="Calibri"/>
                <a:ea typeface="微软雅黑" panose="020b0503020204020204" pitchFamily="34" charset="-122"/>
                <a:cs typeface="+mn-cs"/>
              </a:defRPr>
            </a:lvl2pPr>
            <a:lvl3pPr marL="914400" algn="l" rtl="0" fontAlgn="base">
              <a:spcBef>
                <a:spcPct val="0"/>
              </a:spcBef>
              <a:spcAft>
                <a:spcPct val="0"/>
              </a:spcAft>
              <a:defRPr kern="1200">
                <a:solidFill>
                  <a:srgbClr val="FFFFFF"/>
                </a:solidFill>
                <a:latin typeface="Calibri"/>
                <a:ea typeface="微软雅黑" panose="020b0503020204020204" pitchFamily="34" charset="-122"/>
                <a:cs typeface="+mn-cs"/>
              </a:defRPr>
            </a:lvl3pPr>
            <a:lvl4pPr marL="1371600" algn="l" rtl="0" fontAlgn="base">
              <a:spcBef>
                <a:spcPct val="0"/>
              </a:spcBef>
              <a:spcAft>
                <a:spcPct val="0"/>
              </a:spcAft>
              <a:defRPr kern="1200">
                <a:solidFill>
                  <a:srgbClr val="FFFFFF"/>
                </a:solidFill>
                <a:latin typeface="Calibri"/>
                <a:ea typeface="微软雅黑" panose="020b0503020204020204" pitchFamily="34" charset="-122"/>
                <a:cs typeface="+mn-cs"/>
              </a:defRPr>
            </a:lvl4pPr>
            <a:lvl5pPr marL="1828800" algn="l" rtl="0" fontAlgn="base">
              <a:spcBef>
                <a:spcPct val="0"/>
              </a:spcBef>
              <a:spcAft>
                <a:spcPct val="0"/>
              </a:spcAft>
              <a:defRPr kern="1200">
                <a:solidFill>
                  <a:srgbClr val="FFFFFF"/>
                </a:solidFill>
                <a:latin typeface="Calibri"/>
                <a:ea typeface="微软雅黑" panose="020b0503020204020204" pitchFamily="34" charset="-122"/>
                <a:cs typeface="+mn-cs"/>
              </a:defRPr>
            </a:lvl5pPr>
            <a:lvl6pPr marL="2286000" algn="l" defTabSz="914400" rtl="0" eaLnBrk="1" latinLnBrk="0" hangingPunct="1">
              <a:defRPr kern="1200">
                <a:solidFill>
                  <a:srgbClr val="FFFFFF"/>
                </a:solidFill>
                <a:latin typeface="Calibri"/>
                <a:ea typeface="微软雅黑" panose="020b0503020204020204" pitchFamily="34" charset="-122"/>
                <a:cs typeface="+mn-cs"/>
              </a:defRPr>
            </a:lvl6pPr>
            <a:lvl7pPr marL="2743200" algn="l" defTabSz="914400" rtl="0" eaLnBrk="1" latinLnBrk="0" hangingPunct="1">
              <a:defRPr kern="1200">
                <a:solidFill>
                  <a:srgbClr val="FFFFFF"/>
                </a:solidFill>
                <a:latin typeface="Calibri"/>
                <a:ea typeface="微软雅黑" panose="020b0503020204020204" pitchFamily="34" charset="-122"/>
                <a:cs typeface="+mn-cs"/>
              </a:defRPr>
            </a:lvl7pPr>
            <a:lvl8pPr marL="3200400" algn="l" defTabSz="914400" rtl="0" eaLnBrk="1" latinLnBrk="0" hangingPunct="1">
              <a:defRPr kern="1200">
                <a:solidFill>
                  <a:srgbClr val="FFFFFF"/>
                </a:solidFill>
                <a:latin typeface="Calibri"/>
                <a:ea typeface="微软雅黑" panose="020b0503020204020204" pitchFamily="34" charset="-122"/>
                <a:cs typeface="+mn-cs"/>
              </a:defRPr>
            </a:lvl8pPr>
            <a:lvl9pPr marL="3657600" algn="l" defTabSz="914400" rtl="0" eaLnBrk="1" latinLnBrk="0" hangingPunct="1">
              <a:defRPr kern="1200">
                <a:solidFill>
                  <a:srgbClr val="FFFFFF"/>
                </a:solidFill>
                <a:latin typeface="Calibri"/>
                <a:ea typeface="微软雅黑" panose="020b0503020204020204" pitchFamily="34" charset="-122"/>
                <a:cs typeface="+mn-cs"/>
              </a:defRPr>
            </a:lvl9pPr>
          </a:lstStyle>
          <a:p>
            <a:pPr algn="ctr"/>
            <a:endParaRPr lang="zh-CN" altLang="en-US"/>
          </a:p>
        </p:txBody>
      </p:sp>
      <p:sp>
        <p:nvSpPr>
          <p:cNvPr id="14" name="TextBox 13"/>
          <p:cNvSpPr txBox="1"/>
          <p:nvPr/>
        </p:nvSpPr>
        <p:spPr>
          <a:xfrm>
            <a:off x="1009461" y="1412776"/>
            <a:ext cx="1496621" cy="461665"/>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zh-CN" altLang="en-US" sz="2400" b="1">
                <a:latin typeface="Times New Roman"/>
                <a:ea typeface="楷体"/>
              </a:rPr>
              <a:t>法定义务</a:t>
            </a:r>
          </a:p>
        </p:txBody>
      </p:sp>
      <p:sp>
        <p:nvSpPr>
          <p:cNvPr id="15" name="TextBox 14"/>
          <p:cNvSpPr txBox="1"/>
          <p:nvPr/>
        </p:nvSpPr>
        <p:spPr>
          <a:xfrm>
            <a:off x="2990136" y="1391741"/>
            <a:ext cx="1422184" cy="461665"/>
          </a:xfrm>
          <a:prstGeom prst="rect">
            <a:avLst/>
          </a:prstGeom>
          <a:noFill/>
        </p:spPr>
        <p:txBody>
          <a:bodyPr wrap="non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zh-CN" altLang="en-US" sz="2400" b="1">
                <a:latin typeface="Times New Roman"/>
                <a:ea typeface="楷体"/>
              </a:rPr>
              <a:t>道德义务</a:t>
            </a:r>
          </a:p>
        </p:txBody>
      </p:sp>
      <p:sp>
        <p:nvSpPr>
          <p:cNvPr id="16" name="椭圆 15"/>
          <p:cNvSpPr/>
          <p:nvPr/>
        </p:nvSpPr>
        <p:spPr>
          <a:xfrm>
            <a:off x="6012160" y="914773"/>
            <a:ext cx="3131840" cy="3522339"/>
          </a:xfrm>
          <a:prstGeom prst="ellipse">
            <a:avLst/>
          </a:prstGeom>
          <a:noFill/>
          <a:ln w="63500"/>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微软雅黑" panose="020b0503020204020204" pitchFamily="34" charset="-122"/>
                <a:cs typeface="+mn-cs"/>
              </a:defRPr>
            </a:lvl1pPr>
            <a:lvl2pPr marL="457200" algn="l" rtl="0" fontAlgn="base">
              <a:spcBef>
                <a:spcPct val="0"/>
              </a:spcBef>
              <a:spcAft>
                <a:spcPct val="0"/>
              </a:spcAft>
              <a:defRPr kern="1200">
                <a:solidFill>
                  <a:srgbClr val="FFFFFF"/>
                </a:solidFill>
                <a:latin typeface="Calibri"/>
                <a:ea typeface="微软雅黑" panose="020b0503020204020204" pitchFamily="34" charset="-122"/>
                <a:cs typeface="+mn-cs"/>
              </a:defRPr>
            </a:lvl2pPr>
            <a:lvl3pPr marL="914400" algn="l" rtl="0" fontAlgn="base">
              <a:spcBef>
                <a:spcPct val="0"/>
              </a:spcBef>
              <a:spcAft>
                <a:spcPct val="0"/>
              </a:spcAft>
              <a:defRPr kern="1200">
                <a:solidFill>
                  <a:srgbClr val="FFFFFF"/>
                </a:solidFill>
                <a:latin typeface="Calibri"/>
                <a:ea typeface="微软雅黑" panose="020b0503020204020204" pitchFamily="34" charset="-122"/>
                <a:cs typeface="+mn-cs"/>
              </a:defRPr>
            </a:lvl3pPr>
            <a:lvl4pPr marL="1371600" algn="l" rtl="0" fontAlgn="base">
              <a:spcBef>
                <a:spcPct val="0"/>
              </a:spcBef>
              <a:spcAft>
                <a:spcPct val="0"/>
              </a:spcAft>
              <a:defRPr kern="1200">
                <a:solidFill>
                  <a:srgbClr val="FFFFFF"/>
                </a:solidFill>
                <a:latin typeface="Calibri"/>
                <a:ea typeface="微软雅黑" panose="020b0503020204020204" pitchFamily="34" charset="-122"/>
                <a:cs typeface="+mn-cs"/>
              </a:defRPr>
            </a:lvl4pPr>
            <a:lvl5pPr marL="1828800" algn="l" rtl="0" fontAlgn="base">
              <a:spcBef>
                <a:spcPct val="0"/>
              </a:spcBef>
              <a:spcAft>
                <a:spcPct val="0"/>
              </a:spcAft>
              <a:defRPr kern="1200">
                <a:solidFill>
                  <a:srgbClr val="FFFFFF"/>
                </a:solidFill>
                <a:latin typeface="Calibri"/>
                <a:ea typeface="微软雅黑" panose="020b0503020204020204" pitchFamily="34" charset="-122"/>
                <a:cs typeface="+mn-cs"/>
              </a:defRPr>
            </a:lvl5pPr>
            <a:lvl6pPr marL="2286000" algn="l" defTabSz="914400" rtl="0" eaLnBrk="1" latinLnBrk="0" hangingPunct="1">
              <a:defRPr kern="1200">
                <a:solidFill>
                  <a:srgbClr val="FFFFFF"/>
                </a:solidFill>
                <a:latin typeface="Calibri"/>
                <a:ea typeface="微软雅黑" panose="020b0503020204020204" pitchFamily="34" charset="-122"/>
                <a:cs typeface="+mn-cs"/>
              </a:defRPr>
            </a:lvl6pPr>
            <a:lvl7pPr marL="2743200" algn="l" defTabSz="914400" rtl="0" eaLnBrk="1" latinLnBrk="0" hangingPunct="1">
              <a:defRPr kern="1200">
                <a:solidFill>
                  <a:srgbClr val="FFFFFF"/>
                </a:solidFill>
                <a:latin typeface="Calibri"/>
                <a:ea typeface="微软雅黑" panose="020b0503020204020204" pitchFamily="34" charset="-122"/>
                <a:cs typeface="+mn-cs"/>
              </a:defRPr>
            </a:lvl7pPr>
            <a:lvl8pPr marL="3200400" algn="l" defTabSz="914400" rtl="0" eaLnBrk="1" latinLnBrk="0" hangingPunct="1">
              <a:defRPr kern="1200">
                <a:solidFill>
                  <a:srgbClr val="FFFFFF"/>
                </a:solidFill>
                <a:latin typeface="Calibri"/>
                <a:ea typeface="微软雅黑" panose="020b0503020204020204" pitchFamily="34" charset="-122"/>
                <a:cs typeface="+mn-cs"/>
              </a:defRPr>
            </a:lvl8pPr>
            <a:lvl9pPr marL="3657600" algn="l" defTabSz="914400" rtl="0" eaLnBrk="1" latinLnBrk="0" hangingPunct="1">
              <a:defRPr kern="1200">
                <a:solidFill>
                  <a:srgbClr val="FFFFFF"/>
                </a:solidFill>
                <a:latin typeface="Calibri"/>
                <a:ea typeface="微软雅黑" panose="020b0503020204020204" pitchFamily="34" charset="-122"/>
                <a:cs typeface="+mn-cs"/>
              </a:defRPr>
            </a:lvl9pPr>
          </a:lstStyle>
          <a:p>
            <a:pPr algn="ctr"/>
            <a:endParaRPr lang="zh-CN" altLang="en-US"/>
          </a:p>
        </p:txBody>
      </p:sp>
      <p:sp>
        <p:nvSpPr>
          <p:cNvPr id="17" name="椭圆 16"/>
          <p:cNvSpPr/>
          <p:nvPr/>
        </p:nvSpPr>
        <p:spPr>
          <a:xfrm>
            <a:off x="6156176" y="1622574"/>
            <a:ext cx="2808312" cy="2748692"/>
          </a:xfrm>
          <a:prstGeom prst="ellipse">
            <a:avLst/>
          </a:prstGeom>
          <a:noFill/>
          <a:ln w="63500"/>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微软雅黑" panose="020b0503020204020204" pitchFamily="34" charset="-122"/>
                <a:cs typeface="+mn-cs"/>
              </a:defRPr>
            </a:lvl1pPr>
            <a:lvl2pPr marL="457200" algn="l" rtl="0" fontAlgn="base">
              <a:spcBef>
                <a:spcPct val="0"/>
              </a:spcBef>
              <a:spcAft>
                <a:spcPct val="0"/>
              </a:spcAft>
              <a:defRPr kern="1200">
                <a:solidFill>
                  <a:srgbClr val="FFFFFF"/>
                </a:solidFill>
                <a:latin typeface="Calibri"/>
                <a:ea typeface="微软雅黑" panose="020b0503020204020204" pitchFamily="34" charset="-122"/>
                <a:cs typeface="+mn-cs"/>
              </a:defRPr>
            </a:lvl2pPr>
            <a:lvl3pPr marL="914400" algn="l" rtl="0" fontAlgn="base">
              <a:spcBef>
                <a:spcPct val="0"/>
              </a:spcBef>
              <a:spcAft>
                <a:spcPct val="0"/>
              </a:spcAft>
              <a:defRPr kern="1200">
                <a:solidFill>
                  <a:srgbClr val="FFFFFF"/>
                </a:solidFill>
                <a:latin typeface="Calibri"/>
                <a:ea typeface="微软雅黑" panose="020b0503020204020204" pitchFamily="34" charset="-122"/>
                <a:cs typeface="+mn-cs"/>
              </a:defRPr>
            </a:lvl3pPr>
            <a:lvl4pPr marL="1371600" algn="l" rtl="0" fontAlgn="base">
              <a:spcBef>
                <a:spcPct val="0"/>
              </a:spcBef>
              <a:spcAft>
                <a:spcPct val="0"/>
              </a:spcAft>
              <a:defRPr kern="1200">
                <a:solidFill>
                  <a:srgbClr val="FFFFFF"/>
                </a:solidFill>
                <a:latin typeface="Calibri"/>
                <a:ea typeface="微软雅黑" panose="020b0503020204020204" pitchFamily="34" charset="-122"/>
                <a:cs typeface="+mn-cs"/>
              </a:defRPr>
            </a:lvl4pPr>
            <a:lvl5pPr marL="1828800" algn="l" rtl="0" fontAlgn="base">
              <a:spcBef>
                <a:spcPct val="0"/>
              </a:spcBef>
              <a:spcAft>
                <a:spcPct val="0"/>
              </a:spcAft>
              <a:defRPr kern="1200">
                <a:solidFill>
                  <a:srgbClr val="FFFFFF"/>
                </a:solidFill>
                <a:latin typeface="Calibri"/>
                <a:ea typeface="微软雅黑" panose="020b0503020204020204" pitchFamily="34" charset="-122"/>
                <a:cs typeface="+mn-cs"/>
              </a:defRPr>
            </a:lvl5pPr>
            <a:lvl6pPr marL="2286000" algn="l" defTabSz="914400" rtl="0" eaLnBrk="1" latinLnBrk="0" hangingPunct="1">
              <a:defRPr kern="1200">
                <a:solidFill>
                  <a:srgbClr val="FFFFFF"/>
                </a:solidFill>
                <a:latin typeface="Calibri"/>
                <a:ea typeface="微软雅黑" panose="020b0503020204020204" pitchFamily="34" charset="-122"/>
                <a:cs typeface="+mn-cs"/>
              </a:defRPr>
            </a:lvl6pPr>
            <a:lvl7pPr marL="2743200" algn="l" defTabSz="914400" rtl="0" eaLnBrk="1" latinLnBrk="0" hangingPunct="1">
              <a:defRPr kern="1200">
                <a:solidFill>
                  <a:srgbClr val="FFFFFF"/>
                </a:solidFill>
                <a:latin typeface="Calibri"/>
                <a:ea typeface="微软雅黑" panose="020b0503020204020204" pitchFamily="34" charset="-122"/>
                <a:cs typeface="+mn-cs"/>
              </a:defRPr>
            </a:lvl7pPr>
            <a:lvl8pPr marL="3200400" algn="l" defTabSz="914400" rtl="0" eaLnBrk="1" latinLnBrk="0" hangingPunct="1">
              <a:defRPr kern="1200">
                <a:solidFill>
                  <a:srgbClr val="FFFFFF"/>
                </a:solidFill>
                <a:latin typeface="Calibri"/>
                <a:ea typeface="微软雅黑" panose="020b0503020204020204" pitchFamily="34" charset="-122"/>
                <a:cs typeface="+mn-cs"/>
              </a:defRPr>
            </a:lvl8pPr>
            <a:lvl9pPr marL="3657600" algn="l" defTabSz="914400" rtl="0" eaLnBrk="1" latinLnBrk="0" hangingPunct="1">
              <a:defRPr kern="1200">
                <a:solidFill>
                  <a:srgbClr val="FFFFFF"/>
                </a:solidFill>
                <a:latin typeface="Calibri"/>
                <a:ea typeface="微软雅黑" panose="020b0503020204020204" pitchFamily="34" charset="-122"/>
                <a:cs typeface="+mn-cs"/>
              </a:defRPr>
            </a:lvl9pPr>
          </a:lstStyle>
          <a:p>
            <a:pPr algn="ctr"/>
            <a:endParaRPr lang="zh-CN" altLang="en-US"/>
          </a:p>
        </p:txBody>
      </p:sp>
      <p:pic>
        <p:nvPicPr>
          <p:cNvPr id="1030" name="Picture 6"/>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390245" y="3432969"/>
            <a:ext cx="3157537" cy="35480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1" name="Picture 7"/>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3538129" y="4234692"/>
            <a:ext cx="2835275" cy="2773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3" name="TextBox 22"/>
          <p:cNvSpPr txBox="1"/>
          <p:nvPr/>
        </p:nvSpPr>
        <p:spPr>
          <a:xfrm>
            <a:off x="1009461" y="3121576"/>
            <a:ext cx="1044116" cy="830997"/>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zh-CN" altLang="en-US" sz="2400" b="1">
                <a:latin typeface="Times New Roman"/>
                <a:ea typeface="楷体"/>
              </a:rPr>
              <a:t>道德义务</a:t>
            </a:r>
          </a:p>
        </p:txBody>
      </p:sp>
      <p:sp>
        <p:nvSpPr>
          <p:cNvPr id="24" name="TextBox 23"/>
          <p:cNvSpPr txBox="1"/>
          <p:nvPr/>
        </p:nvSpPr>
        <p:spPr>
          <a:xfrm>
            <a:off x="7038274" y="1103511"/>
            <a:ext cx="1422184" cy="461665"/>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zh-CN" altLang="en-US" sz="2400" b="1">
                <a:latin typeface="Times New Roman"/>
                <a:ea typeface="楷体"/>
              </a:rPr>
              <a:t>道德义务</a:t>
            </a:r>
          </a:p>
        </p:txBody>
      </p:sp>
      <p:sp>
        <p:nvSpPr>
          <p:cNvPr id="25" name="TextBox 24"/>
          <p:cNvSpPr txBox="1"/>
          <p:nvPr/>
        </p:nvSpPr>
        <p:spPr>
          <a:xfrm>
            <a:off x="4446955" y="5156157"/>
            <a:ext cx="1044116" cy="830997"/>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zh-CN" altLang="en-US" sz="2400" b="1">
                <a:latin typeface="Times New Roman"/>
                <a:ea typeface="楷体"/>
              </a:rPr>
              <a:t>道德义务</a:t>
            </a:r>
          </a:p>
        </p:txBody>
      </p:sp>
      <p:sp>
        <p:nvSpPr>
          <p:cNvPr id="27" name="TextBox 26"/>
          <p:cNvSpPr txBox="1"/>
          <p:nvPr/>
        </p:nvSpPr>
        <p:spPr>
          <a:xfrm>
            <a:off x="7038274" y="2510715"/>
            <a:ext cx="1422184" cy="461665"/>
          </a:xfrm>
          <a:prstGeom prst="rect">
            <a:avLst/>
          </a:prstGeom>
          <a:noFill/>
        </p:spPr>
        <p:txBody>
          <a:bodyPr wrap="non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zh-CN" altLang="en-US" sz="2400" b="1">
                <a:latin typeface="Times New Roman"/>
                <a:ea typeface="楷体"/>
              </a:rPr>
              <a:t>法定义务</a:t>
            </a:r>
          </a:p>
        </p:txBody>
      </p:sp>
      <p:sp>
        <p:nvSpPr>
          <p:cNvPr id="29" name="TextBox 28"/>
          <p:cNvSpPr txBox="1"/>
          <p:nvPr/>
        </p:nvSpPr>
        <p:spPr>
          <a:xfrm>
            <a:off x="2506082" y="3149136"/>
            <a:ext cx="1496621" cy="461665"/>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zh-CN" altLang="en-US" sz="2400" b="1">
                <a:latin typeface="Times New Roman"/>
                <a:ea typeface="楷体"/>
              </a:rPr>
              <a:t>法定义务</a:t>
            </a:r>
          </a:p>
        </p:txBody>
      </p:sp>
      <p:sp>
        <p:nvSpPr>
          <p:cNvPr id="30" name="TextBox 29"/>
          <p:cNvSpPr txBox="1"/>
          <p:nvPr/>
        </p:nvSpPr>
        <p:spPr>
          <a:xfrm>
            <a:off x="3994450" y="3684257"/>
            <a:ext cx="1496621" cy="461665"/>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zh-CN" altLang="en-US" sz="2400" b="1">
                <a:latin typeface="Times New Roman"/>
                <a:ea typeface="楷体"/>
              </a:rPr>
              <a:t>法定义务</a:t>
            </a:r>
          </a:p>
        </p:txBody>
      </p:sp>
    </p:spTree>
  </p:cSld>
  <p:clrMapOvr>
    <a:masterClrMapping/>
  </p:clrMapOvr>
  <p:transition>
    <p:checker dir="vert"/>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标题 1"/>
          <p:cNvSpPr>
            <a:spLocks noGrp="1"/>
          </p:cNvSpPr>
          <p:nvPr>
            <p:ph type="title" idx="4294967295"/>
          </p:nvPr>
        </p:nvSpPr>
        <p:spPr>
          <a:xfrm>
            <a:off x="914400" y="-33338"/>
            <a:ext cx="8229600" cy="1143001"/>
          </a:xfrm>
        </p:spPr>
        <p:txBody>
          <a:bodyPr/>
          <a:lstStyle/>
          <a:p>
            <a:r>
              <a:rPr lang="zh-CN" altLang="en-US" b="1">
                <a:solidFill>
                  <a:srgbClr val="FF0000"/>
                </a:solidFill>
                <a:latin typeface="Times New Roman"/>
                <a:ea typeface="楷体"/>
              </a:rPr>
              <a:t>想一想、做一做</a:t>
            </a:r>
          </a:p>
        </p:txBody>
      </p:sp>
      <p:sp>
        <p:nvSpPr>
          <p:cNvPr id="3" name="内容占位符 2"/>
          <p:cNvSpPr>
            <a:spLocks noGrp="1"/>
          </p:cNvSpPr>
          <p:nvPr>
            <p:ph idx="4294967295"/>
          </p:nvPr>
        </p:nvSpPr>
        <p:spPr>
          <a:xfrm>
            <a:off x="0" y="1268413"/>
            <a:ext cx="8964613" cy="5445125"/>
          </a:xfrm>
          <a:prstGeom prst="rect">
            <a:avLst/>
          </a:prstGeom>
        </p:spPr>
        <p:txBody>
          <a:bodyPr/>
          <a:lstStyle/>
          <a:p>
            <a:r>
              <a:rPr lang="en-US" altLang="zh-CN">
                <a:latin typeface="Times New Roman"/>
                <a:ea typeface="楷体"/>
              </a:rPr>
              <a:t>A</a:t>
            </a:r>
            <a:r>
              <a:rPr lang="zh-CN" altLang="en-US">
                <a:latin typeface="Times New Roman"/>
                <a:ea typeface="楷体"/>
              </a:rPr>
              <a:t>、</a:t>
            </a:r>
          </a:p>
        </p:txBody>
      </p:sp>
      <p:sp>
        <p:nvSpPr>
          <p:cNvPr id="7" name="椭圆 6"/>
          <p:cNvSpPr/>
          <p:nvPr/>
        </p:nvSpPr>
        <p:spPr>
          <a:xfrm>
            <a:off x="998986" y="914773"/>
            <a:ext cx="1728192" cy="1440160"/>
          </a:xfrm>
          <a:prstGeom prst="ellipse">
            <a:avLst/>
          </a:prstGeom>
          <a:noFill/>
          <a:ln w="63500"/>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微软雅黑" panose="020b0503020204020204" pitchFamily="34" charset="-122"/>
                <a:cs typeface="+mn-cs"/>
              </a:defRPr>
            </a:lvl1pPr>
            <a:lvl2pPr marL="457200" algn="l" rtl="0" fontAlgn="base">
              <a:spcBef>
                <a:spcPct val="0"/>
              </a:spcBef>
              <a:spcAft>
                <a:spcPct val="0"/>
              </a:spcAft>
              <a:defRPr kern="1200">
                <a:solidFill>
                  <a:srgbClr val="FFFFFF"/>
                </a:solidFill>
                <a:latin typeface="Calibri"/>
                <a:ea typeface="微软雅黑" panose="020b0503020204020204" pitchFamily="34" charset="-122"/>
                <a:cs typeface="+mn-cs"/>
              </a:defRPr>
            </a:lvl2pPr>
            <a:lvl3pPr marL="914400" algn="l" rtl="0" fontAlgn="base">
              <a:spcBef>
                <a:spcPct val="0"/>
              </a:spcBef>
              <a:spcAft>
                <a:spcPct val="0"/>
              </a:spcAft>
              <a:defRPr kern="1200">
                <a:solidFill>
                  <a:srgbClr val="FFFFFF"/>
                </a:solidFill>
                <a:latin typeface="Calibri"/>
                <a:ea typeface="微软雅黑" panose="020b0503020204020204" pitchFamily="34" charset="-122"/>
                <a:cs typeface="+mn-cs"/>
              </a:defRPr>
            </a:lvl3pPr>
            <a:lvl4pPr marL="1371600" algn="l" rtl="0" fontAlgn="base">
              <a:spcBef>
                <a:spcPct val="0"/>
              </a:spcBef>
              <a:spcAft>
                <a:spcPct val="0"/>
              </a:spcAft>
              <a:defRPr kern="1200">
                <a:solidFill>
                  <a:srgbClr val="FFFFFF"/>
                </a:solidFill>
                <a:latin typeface="Calibri"/>
                <a:ea typeface="微软雅黑" panose="020b0503020204020204" pitchFamily="34" charset="-122"/>
                <a:cs typeface="+mn-cs"/>
              </a:defRPr>
            </a:lvl4pPr>
            <a:lvl5pPr marL="1828800" algn="l" rtl="0" fontAlgn="base">
              <a:spcBef>
                <a:spcPct val="0"/>
              </a:spcBef>
              <a:spcAft>
                <a:spcPct val="0"/>
              </a:spcAft>
              <a:defRPr kern="1200">
                <a:solidFill>
                  <a:srgbClr val="FFFFFF"/>
                </a:solidFill>
                <a:latin typeface="Calibri"/>
                <a:ea typeface="微软雅黑" panose="020b0503020204020204" pitchFamily="34" charset="-122"/>
                <a:cs typeface="+mn-cs"/>
              </a:defRPr>
            </a:lvl5pPr>
            <a:lvl6pPr marL="2286000" algn="l" defTabSz="914400" rtl="0" eaLnBrk="1" latinLnBrk="0" hangingPunct="1">
              <a:defRPr kern="1200">
                <a:solidFill>
                  <a:srgbClr val="FFFFFF"/>
                </a:solidFill>
                <a:latin typeface="Calibri"/>
                <a:ea typeface="微软雅黑" panose="020b0503020204020204" pitchFamily="34" charset="-122"/>
                <a:cs typeface="+mn-cs"/>
              </a:defRPr>
            </a:lvl6pPr>
            <a:lvl7pPr marL="2743200" algn="l" defTabSz="914400" rtl="0" eaLnBrk="1" latinLnBrk="0" hangingPunct="1">
              <a:defRPr kern="1200">
                <a:solidFill>
                  <a:srgbClr val="FFFFFF"/>
                </a:solidFill>
                <a:latin typeface="Calibri"/>
                <a:ea typeface="微软雅黑" panose="020b0503020204020204" pitchFamily="34" charset="-122"/>
                <a:cs typeface="+mn-cs"/>
              </a:defRPr>
            </a:lvl7pPr>
            <a:lvl8pPr marL="3200400" algn="l" defTabSz="914400" rtl="0" eaLnBrk="1" latinLnBrk="0" hangingPunct="1">
              <a:defRPr kern="1200">
                <a:solidFill>
                  <a:srgbClr val="FFFFFF"/>
                </a:solidFill>
                <a:latin typeface="Calibri"/>
                <a:ea typeface="微软雅黑" panose="020b0503020204020204" pitchFamily="34" charset="-122"/>
                <a:cs typeface="+mn-cs"/>
              </a:defRPr>
            </a:lvl8pPr>
            <a:lvl9pPr marL="3657600" algn="l" defTabSz="914400" rtl="0" eaLnBrk="1" latinLnBrk="0" hangingPunct="1">
              <a:defRPr kern="1200">
                <a:solidFill>
                  <a:srgbClr val="FFFFFF"/>
                </a:solidFill>
                <a:latin typeface="Calibri"/>
                <a:ea typeface="微软雅黑" panose="020b0503020204020204" pitchFamily="34" charset="-122"/>
                <a:cs typeface="+mn-cs"/>
              </a:defRPr>
            </a:lvl9pPr>
          </a:lstStyle>
          <a:p>
            <a:pPr algn="ctr"/>
            <a:endParaRPr lang="zh-CN" altLang="en-US"/>
          </a:p>
        </p:txBody>
      </p:sp>
      <p:sp>
        <p:nvSpPr>
          <p:cNvPr id="8" name="椭圆 7"/>
          <p:cNvSpPr/>
          <p:nvPr/>
        </p:nvSpPr>
        <p:spPr>
          <a:xfrm>
            <a:off x="2710037" y="914773"/>
            <a:ext cx="1656184" cy="1440160"/>
          </a:xfrm>
          <a:prstGeom prst="ellipse">
            <a:avLst/>
          </a:prstGeom>
          <a:noFill/>
          <a:ln w="63500"/>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微软雅黑" panose="020b0503020204020204" pitchFamily="34" charset="-122"/>
                <a:cs typeface="+mn-cs"/>
              </a:defRPr>
            </a:lvl1pPr>
            <a:lvl2pPr marL="457200" algn="l" rtl="0" fontAlgn="base">
              <a:spcBef>
                <a:spcPct val="0"/>
              </a:spcBef>
              <a:spcAft>
                <a:spcPct val="0"/>
              </a:spcAft>
              <a:defRPr kern="1200">
                <a:solidFill>
                  <a:srgbClr val="FFFFFF"/>
                </a:solidFill>
                <a:latin typeface="Calibri"/>
                <a:ea typeface="微软雅黑" panose="020b0503020204020204" pitchFamily="34" charset="-122"/>
                <a:cs typeface="+mn-cs"/>
              </a:defRPr>
            </a:lvl2pPr>
            <a:lvl3pPr marL="914400" algn="l" rtl="0" fontAlgn="base">
              <a:spcBef>
                <a:spcPct val="0"/>
              </a:spcBef>
              <a:spcAft>
                <a:spcPct val="0"/>
              </a:spcAft>
              <a:defRPr kern="1200">
                <a:solidFill>
                  <a:srgbClr val="FFFFFF"/>
                </a:solidFill>
                <a:latin typeface="Calibri"/>
                <a:ea typeface="微软雅黑" panose="020b0503020204020204" pitchFamily="34" charset="-122"/>
                <a:cs typeface="+mn-cs"/>
              </a:defRPr>
            </a:lvl3pPr>
            <a:lvl4pPr marL="1371600" algn="l" rtl="0" fontAlgn="base">
              <a:spcBef>
                <a:spcPct val="0"/>
              </a:spcBef>
              <a:spcAft>
                <a:spcPct val="0"/>
              </a:spcAft>
              <a:defRPr kern="1200">
                <a:solidFill>
                  <a:srgbClr val="FFFFFF"/>
                </a:solidFill>
                <a:latin typeface="Calibri"/>
                <a:ea typeface="微软雅黑" panose="020b0503020204020204" pitchFamily="34" charset="-122"/>
                <a:cs typeface="+mn-cs"/>
              </a:defRPr>
            </a:lvl4pPr>
            <a:lvl5pPr marL="1828800" algn="l" rtl="0" fontAlgn="base">
              <a:spcBef>
                <a:spcPct val="0"/>
              </a:spcBef>
              <a:spcAft>
                <a:spcPct val="0"/>
              </a:spcAft>
              <a:defRPr kern="1200">
                <a:solidFill>
                  <a:srgbClr val="FFFFFF"/>
                </a:solidFill>
                <a:latin typeface="Calibri"/>
                <a:ea typeface="微软雅黑" panose="020b0503020204020204" pitchFamily="34" charset="-122"/>
                <a:cs typeface="+mn-cs"/>
              </a:defRPr>
            </a:lvl5pPr>
            <a:lvl6pPr marL="2286000" algn="l" defTabSz="914400" rtl="0" eaLnBrk="1" latinLnBrk="0" hangingPunct="1">
              <a:defRPr kern="1200">
                <a:solidFill>
                  <a:srgbClr val="FFFFFF"/>
                </a:solidFill>
                <a:latin typeface="Calibri"/>
                <a:ea typeface="微软雅黑" panose="020b0503020204020204" pitchFamily="34" charset="-122"/>
                <a:cs typeface="+mn-cs"/>
              </a:defRPr>
            </a:lvl6pPr>
            <a:lvl7pPr marL="2743200" algn="l" defTabSz="914400" rtl="0" eaLnBrk="1" latinLnBrk="0" hangingPunct="1">
              <a:defRPr kern="1200">
                <a:solidFill>
                  <a:srgbClr val="FFFFFF"/>
                </a:solidFill>
                <a:latin typeface="Calibri"/>
                <a:ea typeface="微软雅黑" panose="020b0503020204020204" pitchFamily="34" charset="-122"/>
                <a:cs typeface="+mn-cs"/>
              </a:defRPr>
            </a:lvl7pPr>
            <a:lvl8pPr marL="3200400" algn="l" defTabSz="914400" rtl="0" eaLnBrk="1" latinLnBrk="0" hangingPunct="1">
              <a:defRPr kern="1200">
                <a:solidFill>
                  <a:srgbClr val="FFFFFF"/>
                </a:solidFill>
                <a:latin typeface="Calibri"/>
                <a:ea typeface="微软雅黑" panose="020b0503020204020204" pitchFamily="34" charset="-122"/>
                <a:cs typeface="+mn-cs"/>
              </a:defRPr>
            </a:lvl8pPr>
            <a:lvl9pPr marL="3657600" algn="l" defTabSz="914400" rtl="0" eaLnBrk="1" latinLnBrk="0" hangingPunct="1">
              <a:defRPr kern="1200">
                <a:solidFill>
                  <a:srgbClr val="FFFFFF"/>
                </a:solidFill>
                <a:latin typeface="Calibri"/>
                <a:ea typeface="微软雅黑" panose="020b0503020204020204" pitchFamily="34" charset="-122"/>
                <a:cs typeface="+mn-cs"/>
              </a:defRPr>
            </a:lvl9pPr>
          </a:lstStyle>
          <a:p>
            <a:pPr algn="ctr"/>
            <a:endParaRPr lang="zh-CN" altLang="en-US"/>
          </a:p>
        </p:txBody>
      </p:sp>
      <p:sp>
        <p:nvSpPr>
          <p:cNvPr id="9" name="TextBox 8"/>
          <p:cNvSpPr txBox="1"/>
          <p:nvPr/>
        </p:nvSpPr>
        <p:spPr>
          <a:xfrm>
            <a:off x="266987" y="3064604"/>
            <a:ext cx="720080" cy="584775"/>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en-US" altLang="zh-CN" sz="3200">
                <a:latin typeface="Times New Roman"/>
                <a:ea typeface="楷体"/>
              </a:rPr>
              <a:t>B</a:t>
            </a:r>
            <a:r>
              <a:rPr lang="zh-CN" altLang="en-US" sz="3200">
                <a:latin typeface="Times New Roman"/>
                <a:ea typeface="楷体"/>
              </a:rPr>
              <a:t>、</a:t>
            </a:r>
          </a:p>
        </p:txBody>
      </p:sp>
      <p:sp>
        <p:nvSpPr>
          <p:cNvPr id="10" name="TextBox 9"/>
          <p:cNvSpPr txBox="1"/>
          <p:nvPr/>
        </p:nvSpPr>
        <p:spPr>
          <a:xfrm>
            <a:off x="5076056" y="1207641"/>
            <a:ext cx="936104" cy="523220"/>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en-US" altLang="zh-CN" sz="2800">
                <a:latin typeface="Times New Roman"/>
                <a:ea typeface="楷体"/>
              </a:rPr>
              <a:t>C</a:t>
            </a:r>
            <a:endParaRPr lang="zh-CN" altLang="en-US" sz="2800"/>
          </a:p>
        </p:txBody>
      </p:sp>
      <p:sp>
        <p:nvSpPr>
          <p:cNvPr id="11" name="TextBox 10"/>
          <p:cNvSpPr txBox="1"/>
          <p:nvPr/>
        </p:nvSpPr>
        <p:spPr>
          <a:xfrm>
            <a:off x="2303142" y="5386990"/>
            <a:ext cx="405880" cy="523220"/>
          </a:xfrm>
          <a:prstGeom prst="rect">
            <a:avLst/>
          </a:prstGeom>
          <a:noFill/>
        </p:spPr>
        <p:txBody>
          <a:bodyPr wrap="non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en-US" altLang="zh-CN" sz="2800">
                <a:latin typeface="Times New Roman"/>
                <a:ea typeface="楷体"/>
              </a:rPr>
              <a:t>D</a:t>
            </a:r>
            <a:endParaRPr lang="zh-CN" altLang="en-US" sz="2800"/>
          </a:p>
        </p:txBody>
      </p:sp>
      <p:sp>
        <p:nvSpPr>
          <p:cNvPr id="12" name="椭圆 11"/>
          <p:cNvSpPr/>
          <p:nvPr/>
        </p:nvSpPr>
        <p:spPr>
          <a:xfrm>
            <a:off x="908822" y="2629398"/>
            <a:ext cx="1800200" cy="1516524"/>
          </a:xfrm>
          <a:prstGeom prst="ellipse">
            <a:avLst/>
          </a:prstGeom>
          <a:noFill/>
          <a:ln w="63500"/>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微软雅黑" panose="020b0503020204020204" pitchFamily="34" charset="-122"/>
                <a:cs typeface="+mn-cs"/>
              </a:defRPr>
            </a:lvl1pPr>
            <a:lvl2pPr marL="457200" algn="l" rtl="0" fontAlgn="base">
              <a:spcBef>
                <a:spcPct val="0"/>
              </a:spcBef>
              <a:spcAft>
                <a:spcPct val="0"/>
              </a:spcAft>
              <a:defRPr kern="1200">
                <a:solidFill>
                  <a:srgbClr val="FFFFFF"/>
                </a:solidFill>
                <a:latin typeface="Calibri"/>
                <a:ea typeface="微软雅黑" panose="020b0503020204020204" pitchFamily="34" charset="-122"/>
                <a:cs typeface="+mn-cs"/>
              </a:defRPr>
            </a:lvl2pPr>
            <a:lvl3pPr marL="914400" algn="l" rtl="0" fontAlgn="base">
              <a:spcBef>
                <a:spcPct val="0"/>
              </a:spcBef>
              <a:spcAft>
                <a:spcPct val="0"/>
              </a:spcAft>
              <a:defRPr kern="1200">
                <a:solidFill>
                  <a:srgbClr val="FFFFFF"/>
                </a:solidFill>
                <a:latin typeface="Calibri"/>
                <a:ea typeface="微软雅黑" panose="020b0503020204020204" pitchFamily="34" charset="-122"/>
                <a:cs typeface="+mn-cs"/>
              </a:defRPr>
            </a:lvl3pPr>
            <a:lvl4pPr marL="1371600" algn="l" rtl="0" fontAlgn="base">
              <a:spcBef>
                <a:spcPct val="0"/>
              </a:spcBef>
              <a:spcAft>
                <a:spcPct val="0"/>
              </a:spcAft>
              <a:defRPr kern="1200">
                <a:solidFill>
                  <a:srgbClr val="FFFFFF"/>
                </a:solidFill>
                <a:latin typeface="Calibri"/>
                <a:ea typeface="微软雅黑" panose="020b0503020204020204" pitchFamily="34" charset="-122"/>
                <a:cs typeface="+mn-cs"/>
              </a:defRPr>
            </a:lvl4pPr>
            <a:lvl5pPr marL="1828800" algn="l" rtl="0" fontAlgn="base">
              <a:spcBef>
                <a:spcPct val="0"/>
              </a:spcBef>
              <a:spcAft>
                <a:spcPct val="0"/>
              </a:spcAft>
              <a:defRPr kern="1200">
                <a:solidFill>
                  <a:srgbClr val="FFFFFF"/>
                </a:solidFill>
                <a:latin typeface="Calibri"/>
                <a:ea typeface="微软雅黑" panose="020b0503020204020204" pitchFamily="34" charset="-122"/>
                <a:cs typeface="+mn-cs"/>
              </a:defRPr>
            </a:lvl5pPr>
            <a:lvl6pPr marL="2286000" algn="l" defTabSz="914400" rtl="0" eaLnBrk="1" latinLnBrk="0" hangingPunct="1">
              <a:defRPr kern="1200">
                <a:solidFill>
                  <a:srgbClr val="FFFFFF"/>
                </a:solidFill>
                <a:latin typeface="Calibri"/>
                <a:ea typeface="微软雅黑" panose="020b0503020204020204" pitchFamily="34" charset="-122"/>
                <a:cs typeface="+mn-cs"/>
              </a:defRPr>
            </a:lvl6pPr>
            <a:lvl7pPr marL="2743200" algn="l" defTabSz="914400" rtl="0" eaLnBrk="1" latinLnBrk="0" hangingPunct="1">
              <a:defRPr kern="1200">
                <a:solidFill>
                  <a:srgbClr val="FFFFFF"/>
                </a:solidFill>
                <a:latin typeface="Calibri"/>
                <a:ea typeface="微软雅黑" panose="020b0503020204020204" pitchFamily="34" charset="-122"/>
                <a:cs typeface="+mn-cs"/>
              </a:defRPr>
            </a:lvl7pPr>
            <a:lvl8pPr marL="3200400" algn="l" defTabSz="914400" rtl="0" eaLnBrk="1" latinLnBrk="0" hangingPunct="1">
              <a:defRPr kern="1200">
                <a:solidFill>
                  <a:srgbClr val="FFFFFF"/>
                </a:solidFill>
                <a:latin typeface="Calibri"/>
                <a:ea typeface="微软雅黑" panose="020b0503020204020204" pitchFamily="34" charset="-122"/>
                <a:cs typeface="+mn-cs"/>
              </a:defRPr>
            </a:lvl8pPr>
            <a:lvl9pPr marL="3657600" algn="l" defTabSz="914400" rtl="0" eaLnBrk="1" latinLnBrk="0" hangingPunct="1">
              <a:defRPr kern="1200">
                <a:solidFill>
                  <a:srgbClr val="FFFFFF"/>
                </a:solidFill>
                <a:latin typeface="Calibri"/>
                <a:ea typeface="微软雅黑" panose="020b0503020204020204" pitchFamily="34" charset="-122"/>
                <a:cs typeface="+mn-cs"/>
              </a:defRPr>
            </a:lvl9pPr>
          </a:lstStyle>
          <a:p>
            <a:pPr algn="ctr"/>
            <a:endParaRPr lang="zh-CN" altLang="en-US"/>
          </a:p>
        </p:txBody>
      </p:sp>
      <p:sp>
        <p:nvSpPr>
          <p:cNvPr id="13" name="椭圆 12"/>
          <p:cNvSpPr/>
          <p:nvPr/>
        </p:nvSpPr>
        <p:spPr>
          <a:xfrm>
            <a:off x="2303748" y="2741548"/>
            <a:ext cx="1705552" cy="1516524"/>
          </a:xfrm>
          <a:prstGeom prst="ellipse">
            <a:avLst/>
          </a:prstGeom>
          <a:noFill/>
          <a:ln w="63500"/>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微软雅黑" panose="020b0503020204020204" pitchFamily="34" charset="-122"/>
                <a:cs typeface="+mn-cs"/>
              </a:defRPr>
            </a:lvl1pPr>
            <a:lvl2pPr marL="457200" algn="l" rtl="0" fontAlgn="base">
              <a:spcBef>
                <a:spcPct val="0"/>
              </a:spcBef>
              <a:spcAft>
                <a:spcPct val="0"/>
              </a:spcAft>
              <a:defRPr kern="1200">
                <a:solidFill>
                  <a:srgbClr val="FFFFFF"/>
                </a:solidFill>
                <a:latin typeface="Calibri"/>
                <a:ea typeface="微软雅黑" panose="020b0503020204020204" pitchFamily="34" charset="-122"/>
                <a:cs typeface="+mn-cs"/>
              </a:defRPr>
            </a:lvl2pPr>
            <a:lvl3pPr marL="914400" algn="l" rtl="0" fontAlgn="base">
              <a:spcBef>
                <a:spcPct val="0"/>
              </a:spcBef>
              <a:spcAft>
                <a:spcPct val="0"/>
              </a:spcAft>
              <a:defRPr kern="1200">
                <a:solidFill>
                  <a:srgbClr val="FFFFFF"/>
                </a:solidFill>
                <a:latin typeface="Calibri"/>
                <a:ea typeface="微软雅黑" panose="020b0503020204020204" pitchFamily="34" charset="-122"/>
                <a:cs typeface="+mn-cs"/>
              </a:defRPr>
            </a:lvl3pPr>
            <a:lvl4pPr marL="1371600" algn="l" rtl="0" fontAlgn="base">
              <a:spcBef>
                <a:spcPct val="0"/>
              </a:spcBef>
              <a:spcAft>
                <a:spcPct val="0"/>
              </a:spcAft>
              <a:defRPr kern="1200">
                <a:solidFill>
                  <a:srgbClr val="FFFFFF"/>
                </a:solidFill>
                <a:latin typeface="Calibri"/>
                <a:ea typeface="微软雅黑" panose="020b0503020204020204" pitchFamily="34" charset="-122"/>
                <a:cs typeface="+mn-cs"/>
              </a:defRPr>
            </a:lvl4pPr>
            <a:lvl5pPr marL="1828800" algn="l" rtl="0" fontAlgn="base">
              <a:spcBef>
                <a:spcPct val="0"/>
              </a:spcBef>
              <a:spcAft>
                <a:spcPct val="0"/>
              </a:spcAft>
              <a:defRPr kern="1200">
                <a:solidFill>
                  <a:srgbClr val="FFFFFF"/>
                </a:solidFill>
                <a:latin typeface="Calibri"/>
                <a:ea typeface="微软雅黑" panose="020b0503020204020204" pitchFamily="34" charset="-122"/>
                <a:cs typeface="+mn-cs"/>
              </a:defRPr>
            </a:lvl5pPr>
            <a:lvl6pPr marL="2286000" algn="l" defTabSz="914400" rtl="0" eaLnBrk="1" latinLnBrk="0" hangingPunct="1">
              <a:defRPr kern="1200">
                <a:solidFill>
                  <a:srgbClr val="FFFFFF"/>
                </a:solidFill>
                <a:latin typeface="Calibri"/>
                <a:ea typeface="微软雅黑" panose="020b0503020204020204" pitchFamily="34" charset="-122"/>
                <a:cs typeface="+mn-cs"/>
              </a:defRPr>
            </a:lvl6pPr>
            <a:lvl7pPr marL="2743200" algn="l" defTabSz="914400" rtl="0" eaLnBrk="1" latinLnBrk="0" hangingPunct="1">
              <a:defRPr kern="1200">
                <a:solidFill>
                  <a:srgbClr val="FFFFFF"/>
                </a:solidFill>
                <a:latin typeface="Calibri"/>
                <a:ea typeface="微软雅黑" panose="020b0503020204020204" pitchFamily="34" charset="-122"/>
                <a:cs typeface="+mn-cs"/>
              </a:defRPr>
            </a:lvl7pPr>
            <a:lvl8pPr marL="3200400" algn="l" defTabSz="914400" rtl="0" eaLnBrk="1" latinLnBrk="0" hangingPunct="1">
              <a:defRPr kern="1200">
                <a:solidFill>
                  <a:srgbClr val="FFFFFF"/>
                </a:solidFill>
                <a:latin typeface="Calibri"/>
                <a:ea typeface="微软雅黑" panose="020b0503020204020204" pitchFamily="34" charset="-122"/>
                <a:cs typeface="+mn-cs"/>
              </a:defRPr>
            </a:lvl8pPr>
            <a:lvl9pPr marL="3657600" algn="l" defTabSz="914400" rtl="0" eaLnBrk="1" latinLnBrk="0" hangingPunct="1">
              <a:defRPr kern="1200">
                <a:solidFill>
                  <a:srgbClr val="FFFFFF"/>
                </a:solidFill>
                <a:latin typeface="Calibri"/>
                <a:ea typeface="微软雅黑" panose="020b0503020204020204" pitchFamily="34" charset="-122"/>
                <a:cs typeface="+mn-cs"/>
              </a:defRPr>
            </a:lvl9pPr>
          </a:lstStyle>
          <a:p>
            <a:pPr algn="ctr"/>
            <a:endParaRPr lang="zh-CN" altLang="en-US"/>
          </a:p>
        </p:txBody>
      </p:sp>
      <p:sp>
        <p:nvSpPr>
          <p:cNvPr id="14" name="TextBox 13"/>
          <p:cNvSpPr txBox="1"/>
          <p:nvPr/>
        </p:nvSpPr>
        <p:spPr>
          <a:xfrm>
            <a:off x="1009461" y="1412776"/>
            <a:ext cx="1496621" cy="461665"/>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zh-CN" altLang="en-US" sz="2400" b="1">
                <a:latin typeface="Times New Roman"/>
                <a:ea typeface="楷体"/>
              </a:rPr>
              <a:t>法定义务</a:t>
            </a:r>
          </a:p>
        </p:txBody>
      </p:sp>
      <p:sp>
        <p:nvSpPr>
          <p:cNvPr id="15" name="TextBox 14"/>
          <p:cNvSpPr txBox="1"/>
          <p:nvPr/>
        </p:nvSpPr>
        <p:spPr>
          <a:xfrm>
            <a:off x="2990136" y="1391741"/>
            <a:ext cx="1422184" cy="461665"/>
          </a:xfrm>
          <a:prstGeom prst="rect">
            <a:avLst/>
          </a:prstGeom>
          <a:noFill/>
        </p:spPr>
        <p:txBody>
          <a:bodyPr wrap="non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zh-CN" altLang="en-US" sz="2400" b="1">
                <a:latin typeface="Times New Roman"/>
                <a:ea typeface="楷体"/>
              </a:rPr>
              <a:t>道德义务</a:t>
            </a:r>
          </a:p>
        </p:txBody>
      </p:sp>
      <p:sp>
        <p:nvSpPr>
          <p:cNvPr id="16" name="椭圆 15"/>
          <p:cNvSpPr/>
          <p:nvPr/>
        </p:nvSpPr>
        <p:spPr>
          <a:xfrm>
            <a:off x="6012160" y="914773"/>
            <a:ext cx="3131840" cy="3522339"/>
          </a:xfrm>
          <a:prstGeom prst="ellipse">
            <a:avLst/>
          </a:prstGeom>
          <a:noFill/>
          <a:ln w="63500"/>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微软雅黑" panose="020b0503020204020204" pitchFamily="34" charset="-122"/>
                <a:cs typeface="+mn-cs"/>
              </a:defRPr>
            </a:lvl1pPr>
            <a:lvl2pPr marL="457200" algn="l" rtl="0" fontAlgn="base">
              <a:spcBef>
                <a:spcPct val="0"/>
              </a:spcBef>
              <a:spcAft>
                <a:spcPct val="0"/>
              </a:spcAft>
              <a:defRPr kern="1200">
                <a:solidFill>
                  <a:srgbClr val="FFFFFF"/>
                </a:solidFill>
                <a:latin typeface="Calibri"/>
                <a:ea typeface="微软雅黑" panose="020b0503020204020204" pitchFamily="34" charset="-122"/>
                <a:cs typeface="+mn-cs"/>
              </a:defRPr>
            </a:lvl2pPr>
            <a:lvl3pPr marL="914400" algn="l" rtl="0" fontAlgn="base">
              <a:spcBef>
                <a:spcPct val="0"/>
              </a:spcBef>
              <a:spcAft>
                <a:spcPct val="0"/>
              </a:spcAft>
              <a:defRPr kern="1200">
                <a:solidFill>
                  <a:srgbClr val="FFFFFF"/>
                </a:solidFill>
                <a:latin typeface="Calibri"/>
                <a:ea typeface="微软雅黑" panose="020b0503020204020204" pitchFamily="34" charset="-122"/>
                <a:cs typeface="+mn-cs"/>
              </a:defRPr>
            </a:lvl3pPr>
            <a:lvl4pPr marL="1371600" algn="l" rtl="0" fontAlgn="base">
              <a:spcBef>
                <a:spcPct val="0"/>
              </a:spcBef>
              <a:spcAft>
                <a:spcPct val="0"/>
              </a:spcAft>
              <a:defRPr kern="1200">
                <a:solidFill>
                  <a:srgbClr val="FFFFFF"/>
                </a:solidFill>
                <a:latin typeface="Calibri"/>
                <a:ea typeface="微软雅黑" panose="020b0503020204020204" pitchFamily="34" charset="-122"/>
                <a:cs typeface="+mn-cs"/>
              </a:defRPr>
            </a:lvl4pPr>
            <a:lvl5pPr marL="1828800" algn="l" rtl="0" fontAlgn="base">
              <a:spcBef>
                <a:spcPct val="0"/>
              </a:spcBef>
              <a:spcAft>
                <a:spcPct val="0"/>
              </a:spcAft>
              <a:defRPr kern="1200">
                <a:solidFill>
                  <a:srgbClr val="FFFFFF"/>
                </a:solidFill>
                <a:latin typeface="Calibri"/>
                <a:ea typeface="微软雅黑" panose="020b0503020204020204" pitchFamily="34" charset="-122"/>
                <a:cs typeface="+mn-cs"/>
              </a:defRPr>
            </a:lvl5pPr>
            <a:lvl6pPr marL="2286000" algn="l" defTabSz="914400" rtl="0" eaLnBrk="1" latinLnBrk="0" hangingPunct="1">
              <a:defRPr kern="1200">
                <a:solidFill>
                  <a:srgbClr val="FFFFFF"/>
                </a:solidFill>
                <a:latin typeface="Calibri"/>
                <a:ea typeface="微软雅黑" panose="020b0503020204020204" pitchFamily="34" charset="-122"/>
                <a:cs typeface="+mn-cs"/>
              </a:defRPr>
            </a:lvl6pPr>
            <a:lvl7pPr marL="2743200" algn="l" defTabSz="914400" rtl="0" eaLnBrk="1" latinLnBrk="0" hangingPunct="1">
              <a:defRPr kern="1200">
                <a:solidFill>
                  <a:srgbClr val="FFFFFF"/>
                </a:solidFill>
                <a:latin typeface="Calibri"/>
                <a:ea typeface="微软雅黑" panose="020b0503020204020204" pitchFamily="34" charset="-122"/>
                <a:cs typeface="+mn-cs"/>
              </a:defRPr>
            </a:lvl7pPr>
            <a:lvl8pPr marL="3200400" algn="l" defTabSz="914400" rtl="0" eaLnBrk="1" latinLnBrk="0" hangingPunct="1">
              <a:defRPr kern="1200">
                <a:solidFill>
                  <a:srgbClr val="FFFFFF"/>
                </a:solidFill>
                <a:latin typeface="Calibri"/>
                <a:ea typeface="微软雅黑" panose="020b0503020204020204" pitchFamily="34" charset="-122"/>
                <a:cs typeface="+mn-cs"/>
              </a:defRPr>
            </a:lvl8pPr>
            <a:lvl9pPr marL="3657600" algn="l" defTabSz="914400" rtl="0" eaLnBrk="1" latinLnBrk="0" hangingPunct="1">
              <a:defRPr kern="1200">
                <a:solidFill>
                  <a:srgbClr val="FFFFFF"/>
                </a:solidFill>
                <a:latin typeface="Calibri"/>
                <a:ea typeface="微软雅黑" panose="020b0503020204020204" pitchFamily="34" charset="-122"/>
                <a:cs typeface="+mn-cs"/>
              </a:defRPr>
            </a:lvl9pPr>
          </a:lstStyle>
          <a:p>
            <a:pPr algn="ctr"/>
            <a:endParaRPr lang="zh-CN" altLang="en-US"/>
          </a:p>
        </p:txBody>
      </p:sp>
      <p:sp>
        <p:nvSpPr>
          <p:cNvPr id="17" name="椭圆 16"/>
          <p:cNvSpPr/>
          <p:nvPr/>
        </p:nvSpPr>
        <p:spPr>
          <a:xfrm>
            <a:off x="6156176" y="1622574"/>
            <a:ext cx="2808312" cy="2748692"/>
          </a:xfrm>
          <a:prstGeom prst="ellipse">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微软雅黑" panose="020b0503020204020204" pitchFamily="34" charset="-122"/>
                <a:cs typeface="+mn-cs"/>
              </a:defRPr>
            </a:lvl1pPr>
            <a:lvl2pPr marL="457200" algn="l" rtl="0" fontAlgn="base">
              <a:spcBef>
                <a:spcPct val="0"/>
              </a:spcBef>
              <a:spcAft>
                <a:spcPct val="0"/>
              </a:spcAft>
              <a:defRPr kern="1200">
                <a:solidFill>
                  <a:srgbClr val="FFFFFF"/>
                </a:solidFill>
                <a:latin typeface="Calibri"/>
                <a:ea typeface="微软雅黑" panose="020b0503020204020204" pitchFamily="34" charset="-122"/>
                <a:cs typeface="+mn-cs"/>
              </a:defRPr>
            </a:lvl2pPr>
            <a:lvl3pPr marL="914400" algn="l" rtl="0" fontAlgn="base">
              <a:spcBef>
                <a:spcPct val="0"/>
              </a:spcBef>
              <a:spcAft>
                <a:spcPct val="0"/>
              </a:spcAft>
              <a:defRPr kern="1200">
                <a:solidFill>
                  <a:srgbClr val="FFFFFF"/>
                </a:solidFill>
                <a:latin typeface="Calibri"/>
                <a:ea typeface="微软雅黑" panose="020b0503020204020204" pitchFamily="34" charset="-122"/>
                <a:cs typeface="+mn-cs"/>
              </a:defRPr>
            </a:lvl3pPr>
            <a:lvl4pPr marL="1371600" algn="l" rtl="0" fontAlgn="base">
              <a:spcBef>
                <a:spcPct val="0"/>
              </a:spcBef>
              <a:spcAft>
                <a:spcPct val="0"/>
              </a:spcAft>
              <a:defRPr kern="1200">
                <a:solidFill>
                  <a:srgbClr val="FFFFFF"/>
                </a:solidFill>
                <a:latin typeface="Calibri"/>
                <a:ea typeface="微软雅黑" panose="020b0503020204020204" pitchFamily="34" charset="-122"/>
                <a:cs typeface="+mn-cs"/>
              </a:defRPr>
            </a:lvl4pPr>
            <a:lvl5pPr marL="1828800" algn="l" rtl="0" fontAlgn="base">
              <a:spcBef>
                <a:spcPct val="0"/>
              </a:spcBef>
              <a:spcAft>
                <a:spcPct val="0"/>
              </a:spcAft>
              <a:defRPr kern="1200">
                <a:solidFill>
                  <a:srgbClr val="FFFFFF"/>
                </a:solidFill>
                <a:latin typeface="Calibri"/>
                <a:ea typeface="微软雅黑" panose="020b0503020204020204" pitchFamily="34" charset="-122"/>
                <a:cs typeface="+mn-cs"/>
              </a:defRPr>
            </a:lvl5pPr>
            <a:lvl6pPr marL="2286000" algn="l" defTabSz="914400" rtl="0" eaLnBrk="1" latinLnBrk="0" hangingPunct="1">
              <a:defRPr kern="1200">
                <a:solidFill>
                  <a:srgbClr val="FFFFFF"/>
                </a:solidFill>
                <a:latin typeface="Calibri"/>
                <a:ea typeface="微软雅黑" panose="020b0503020204020204" pitchFamily="34" charset="-122"/>
                <a:cs typeface="+mn-cs"/>
              </a:defRPr>
            </a:lvl6pPr>
            <a:lvl7pPr marL="2743200" algn="l" defTabSz="914400" rtl="0" eaLnBrk="1" latinLnBrk="0" hangingPunct="1">
              <a:defRPr kern="1200">
                <a:solidFill>
                  <a:srgbClr val="FFFFFF"/>
                </a:solidFill>
                <a:latin typeface="Calibri"/>
                <a:ea typeface="微软雅黑" panose="020b0503020204020204" pitchFamily="34" charset="-122"/>
                <a:cs typeface="+mn-cs"/>
              </a:defRPr>
            </a:lvl7pPr>
            <a:lvl8pPr marL="3200400" algn="l" defTabSz="914400" rtl="0" eaLnBrk="1" latinLnBrk="0" hangingPunct="1">
              <a:defRPr kern="1200">
                <a:solidFill>
                  <a:srgbClr val="FFFFFF"/>
                </a:solidFill>
                <a:latin typeface="Calibri"/>
                <a:ea typeface="微软雅黑" panose="020b0503020204020204" pitchFamily="34" charset="-122"/>
                <a:cs typeface="+mn-cs"/>
              </a:defRPr>
            </a:lvl8pPr>
            <a:lvl9pPr marL="3657600" algn="l" defTabSz="914400" rtl="0" eaLnBrk="1" latinLnBrk="0" hangingPunct="1">
              <a:defRPr kern="1200">
                <a:solidFill>
                  <a:srgbClr val="FFFFFF"/>
                </a:solidFill>
                <a:latin typeface="Calibri"/>
                <a:ea typeface="微软雅黑" panose="020b0503020204020204" pitchFamily="34" charset="-122"/>
                <a:cs typeface="+mn-cs"/>
              </a:defRPr>
            </a:lvl9pPr>
          </a:lstStyle>
          <a:p>
            <a:pPr algn="ctr"/>
            <a:endParaRPr lang="zh-CN" altLang="en-US"/>
          </a:p>
        </p:txBody>
      </p:sp>
      <p:pic>
        <p:nvPicPr>
          <p:cNvPr id="1030" name="Picture 6"/>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390245" y="3432969"/>
            <a:ext cx="3157537" cy="35480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1" name="Picture 7"/>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3538129" y="4234692"/>
            <a:ext cx="2835275" cy="2773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3" name="TextBox 22"/>
          <p:cNvSpPr txBox="1"/>
          <p:nvPr/>
        </p:nvSpPr>
        <p:spPr>
          <a:xfrm>
            <a:off x="1009461" y="3121576"/>
            <a:ext cx="1044116" cy="830997"/>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zh-CN" altLang="en-US" sz="2400" b="1">
                <a:latin typeface="Times New Roman"/>
                <a:ea typeface="楷体"/>
              </a:rPr>
              <a:t>道德义务</a:t>
            </a:r>
          </a:p>
        </p:txBody>
      </p:sp>
      <p:sp>
        <p:nvSpPr>
          <p:cNvPr id="24" name="TextBox 23"/>
          <p:cNvSpPr txBox="1"/>
          <p:nvPr/>
        </p:nvSpPr>
        <p:spPr>
          <a:xfrm>
            <a:off x="7038274" y="1103511"/>
            <a:ext cx="1422184" cy="461665"/>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zh-CN" altLang="en-US" sz="2400" b="1">
                <a:latin typeface="Times New Roman"/>
                <a:ea typeface="楷体"/>
              </a:rPr>
              <a:t>道德义务</a:t>
            </a:r>
          </a:p>
        </p:txBody>
      </p:sp>
      <p:sp>
        <p:nvSpPr>
          <p:cNvPr id="25" name="TextBox 24"/>
          <p:cNvSpPr txBox="1"/>
          <p:nvPr/>
        </p:nvSpPr>
        <p:spPr>
          <a:xfrm>
            <a:off x="4446955" y="5156157"/>
            <a:ext cx="1044116" cy="830997"/>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zh-CN" altLang="en-US" sz="2400" b="1">
                <a:latin typeface="Times New Roman"/>
                <a:ea typeface="楷体"/>
              </a:rPr>
              <a:t>道德义务</a:t>
            </a:r>
          </a:p>
        </p:txBody>
      </p:sp>
      <p:sp>
        <p:nvSpPr>
          <p:cNvPr id="27" name="TextBox 26"/>
          <p:cNvSpPr txBox="1"/>
          <p:nvPr/>
        </p:nvSpPr>
        <p:spPr>
          <a:xfrm>
            <a:off x="7038274" y="2510715"/>
            <a:ext cx="1422184" cy="461665"/>
          </a:xfrm>
          <a:prstGeom prst="rect">
            <a:avLst/>
          </a:prstGeom>
          <a:noFill/>
        </p:spPr>
        <p:txBody>
          <a:bodyPr wrap="non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zh-CN" altLang="en-US" sz="2400" b="1">
                <a:latin typeface="Times New Roman"/>
                <a:ea typeface="楷体"/>
              </a:rPr>
              <a:t>法定义务</a:t>
            </a:r>
          </a:p>
        </p:txBody>
      </p:sp>
      <p:sp>
        <p:nvSpPr>
          <p:cNvPr id="29" name="TextBox 28"/>
          <p:cNvSpPr txBox="1"/>
          <p:nvPr/>
        </p:nvSpPr>
        <p:spPr>
          <a:xfrm>
            <a:off x="2506082" y="3149136"/>
            <a:ext cx="1496621" cy="461665"/>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zh-CN" altLang="en-US" sz="2400" b="1">
                <a:latin typeface="Times New Roman"/>
                <a:ea typeface="楷体"/>
              </a:rPr>
              <a:t>法定义务</a:t>
            </a:r>
          </a:p>
        </p:txBody>
      </p:sp>
      <p:sp>
        <p:nvSpPr>
          <p:cNvPr id="30" name="TextBox 29"/>
          <p:cNvSpPr txBox="1"/>
          <p:nvPr/>
        </p:nvSpPr>
        <p:spPr>
          <a:xfrm>
            <a:off x="3994450" y="3684257"/>
            <a:ext cx="1496621" cy="461665"/>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zh-CN" altLang="en-US" sz="2400" b="1">
                <a:latin typeface="Times New Roman"/>
                <a:ea typeface="楷体"/>
              </a:rPr>
              <a:t>法定义务</a:t>
            </a:r>
          </a:p>
        </p:txBody>
      </p:sp>
    </p:spTree>
  </p:cSld>
  <p:clrMapOvr>
    <a:masterClrMapping/>
  </p:clrMapOvr>
  <p:transition>
    <p:checker dir="vert"/>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标题 1"/>
          <p:cNvSpPr>
            <a:spLocks noGrp="1"/>
          </p:cNvSpPr>
          <p:nvPr>
            <p:ph type="title" idx="4294967295"/>
          </p:nvPr>
        </p:nvSpPr>
        <p:spPr>
          <a:xfrm>
            <a:off x="0" y="0"/>
            <a:ext cx="8229600" cy="620713"/>
          </a:xfrm>
        </p:spPr>
        <p:txBody>
          <a:bodyPr>
            <a:normAutofit/>
          </a:bodyPr>
          <a:lstStyle/>
          <a:p>
            <a:r>
              <a:rPr lang="zh-CN" altLang="en-US">
                <a:latin typeface="Times New Roman"/>
                <a:ea typeface="楷体"/>
              </a:rPr>
              <a:t>易错、易混知识点解析</a:t>
            </a:r>
          </a:p>
        </p:txBody>
      </p:sp>
      <p:graphicFrame>
        <p:nvGraphicFramePr>
          <p:cNvPr id="4" name="内容占位符 3"/>
          <p:cNvGraphicFramePr>
            <a:graphicFrameLocks noGrp="1"/>
          </p:cNvGraphicFramePr>
          <p:nvPr>
            <p:ph idx="4294967295"/>
          </p:nvPr>
        </p:nvGraphicFramePr>
        <p:xfrm>
          <a:off x="0" y="836613"/>
          <a:ext cx="8785225" cy="5962650"/>
        </p:xfrm>
        <a:graphic>
          <a:graphicData uri="http://schemas.openxmlformats.org/drawingml/2006/table">
            <a:tbl>
              <a:tblPr firstRow="1" firstCol="1" bandRow="1"/>
              <a:tblGrid>
                <a:gridCol w="1463819">
                  <a:extLst>
                    <a:ext uri="{9D8B030D-6E8A-4147-A177-3AD203B41FA5}">
                      <a16:colId xmlns:a16="http://schemas.microsoft.com/office/drawing/2014/main" val="20000"/>
                    </a:ext>
                  </a:extLst>
                </a:gridCol>
                <a:gridCol w="1463819">
                  <a:extLst>
                    <a:ext uri="{9D8B030D-6E8A-4147-A177-3AD203B41FA5}">
                      <a16:colId xmlns:a16="http://schemas.microsoft.com/office/drawing/2014/main" val="20001"/>
                    </a:ext>
                  </a:extLst>
                </a:gridCol>
                <a:gridCol w="1463819">
                  <a:extLst>
                    <a:ext uri="{9D8B030D-6E8A-4147-A177-3AD203B41FA5}">
                      <a16:colId xmlns:a16="http://schemas.microsoft.com/office/drawing/2014/main" val="20002"/>
                    </a:ext>
                  </a:extLst>
                </a:gridCol>
                <a:gridCol w="1463819">
                  <a:extLst>
                    <a:ext uri="{9D8B030D-6E8A-4147-A177-3AD203B41FA5}">
                      <a16:colId xmlns:a16="http://schemas.microsoft.com/office/drawing/2014/main" val="20003"/>
                    </a:ext>
                  </a:extLst>
                </a:gridCol>
                <a:gridCol w="1464850">
                  <a:extLst>
                    <a:ext uri="{9D8B030D-6E8A-4147-A177-3AD203B41FA5}">
                      <a16:colId xmlns:a16="http://schemas.microsoft.com/office/drawing/2014/main" val="20004"/>
                    </a:ext>
                  </a:extLst>
                </a:gridCol>
                <a:gridCol w="1464850">
                  <a:extLst>
                    <a:ext uri="{9D8B030D-6E8A-4147-A177-3AD203B41FA5}">
                      <a16:colId xmlns:a16="http://schemas.microsoft.com/office/drawing/2014/main" val="20005"/>
                    </a:ext>
                  </a:extLst>
                </a:gridCol>
              </a:tblGrid>
              <a:tr h="1157451">
                <a:tc>
                  <a:txBody>
                    <a:bodyPr vert="horz" wrap="square"/>
                    <a:lstStyle/>
                    <a:p>
                      <a:pPr algn="just">
                        <a:lnSpc>
                          <a:spcPct val="150000"/>
                        </a:lnSpc>
                        <a:spcAft>
                          <a:spcPct val="0"/>
                        </a:spcAft>
                      </a:pPr>
                      <a:r>
                        <a:rPr lang="zh-CN" sz="2800" b="1" kern="100">
                          <a:effectLst/>
                          <a:latin typeface="Times New Roman"/>
                          <a:ea typeface="楷体" panose="02010600030101010101" pitchFamily="2" charset="-122"/>
                          <a:cs typeface="Times New Roman" panose="02020603050405020304"/>
                        </a:rPr>
                        <a:t>名称</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50000"/>
                        </a:lnSpc>
                        <a:spcAft>
                          <a:spcPct val="0"/>
                        </a:spcAft>
                      </a:pPr>
                      <a:r>
                        <a:rPr lang="zh-CN" sz="2800" b="1" kern="100">
                          <a:effectLst/>
                          <a:latin typeface="Times New Roman"/>
                          <a:ea typeface="楷体" panose="02010600030101010101" pitchFamily="2" charset="-122"/>
                          <a:cs typeface="Times New Roman" panose="02020603050405020304"/>
                        </a:rPr>
                        <a:t>形成</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50000"/>
                        </a:lnSpc>
                        <a:spcAft>
                          <a:spcPct val="0"/>
                        </a:spcAft>
                      </a:pPr>
                      <a:r>
                        <a:rPr lang="zh-CN" sz="2800" b="1" kern="100">
                          <a:effectLst/>
                          <a:latin typeface="Times New Roman"/>
                          <a:ea typeface="楷体" panose="02010600030101010101" pitchFamily="2" charset="-122"/>
                          <a:cs typeface="Times New Roman" panose="02020603050405020304"/>
                        </a:rPr>
                        <a:t>要求</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50000"/>
                        </a:lnSpc>
                        <a:spcAft>
                          <a:spcPct val="0"/>
                        </a:spcAft>
                      </a:pPr>
                      <a:r>
                        <a:rPr lang="zh-CN" sz="2800" b="1" kern="100">
                          <a:effectLst/>
                          <a:latin typeface="Times New Roman"/>
                          <a:ea typeface="楷体" panose="02010600030101010101" pitchFamily="2" charset="-122"/>
                          <a:cs typeface="Times New Roman" panose="02020603050405020304"/>
                        </a:rPr>
                        <a:t>实施手段</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50000"/>
                        </a:lnSpc>
                        <a:spcAft>
                          <a:spcPct val="0"/>
                        </a:spcAft>
                      </a:pPr>
                      <a:r>
                        <a:rPr lang="zh-CN" sz="2800" b="1" kern="100">
                          <a:effectLst/>
                          <a:latin typeface="Times New Roman"/>
                          <a:ea typeface="楷体" panose="02010600030101010101" pitchFamily="2" charset="-122"/>
                          <a:cs typeface="Times New Roman" panose="02020603050405020304"/>
                        </a:rPr>
                        <a:t>管理范围</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50000"/>
                        </a:lnSpc>
                        <a:spcAft>
                          <a:spcPct val="0"/>
                        </a:spcAft>
                      </a:pPr>
                      <a:r>
                        <a:rPr lang="zh-CN" sz="2800" b="1" kern="100">
                          <a:effectLst/>
                          <a:latin typeface="Times New Roman"/>
                          <a:ea typeface="楷体" panose="02010600030101010101" pitchFamily="2" charset="-122"/>
                          <a:cs typeface="Times New Roman" panose="02020603050405020304"/>
                        </a:rPr>
                        <a:t>管理对象</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1841275">
                <a:tc>
                  <a:txBody>
                    <a:bodyPr vert="horz" wrap="square"/>
                    <a:lstStyle/>
                    <a:p>
                      <a:pPr algn="just">
                        <a:lnSpc>
                          <a:spcPct val="150000"/>
                        </a:lnSpc>
                        <a:spcAft>
                          <a:spcPct val="0"/>
                        </a:spcAft>
                      </a:pPr>
                      <a:r>
                        <a:rPr lang="zh-CN" sz="2800" b="1" kern="100">
                          <a:effectLst/>
                          <a:latin typeface="Times New Roman"/>
                          <a:ea typeface="楷体" panose="02010600030101010101" pitchFamily="2" charset="-122"/>
                          <a:cs typeface="Times New Roman" panose="02020603050405020304"/>
                        </a:rPr>
                        <a:t>法定义务</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50000"/>
                        </a:lnSpc>
                        <a:spcAft>
                          <a:spcPct val="0"/>
                        </a:spcAft>
                      </a:pPr>
                      <a:r>
                        <a:rPr lang="zh-CN" sz="2800" b="1" kern="100">
                          <a:effectLst/>
                          <a:latin typeface="Times New Roman"/>
                          <a:ea typeface="楷体" panose="02010600030101010101" pitchFamily="2" charset="-122"/>
                          <a:cs typeface="Times New Roman" panose="02020603050405020304"/>
                        </a:rPr>
                        <a:t>国家制定或认可</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50000"/>
                        </a:lnSpc>
                        <a:spcAft>
                          <a:spcPct val="0"/>
                        </a:spcAft>
                      </a:pPr>
                      <a:r>
                        <a:rPr lang="zh-CN" sz="2800" b="1" kern="100">
                          <a:effectLst/>
                          <a:latin typeface="Times New Roman"/>
                          <a:ea typeface="楷体" panose="02010600030101010101" pitchFamily="2" charset="-122"/>
                          <a:cs typeface="Times New Roman" panose="02020603050405020304"/>
                        </a:rPr>
                        <a:t>必须履行</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50000"/>
                        </a:lnSpc>
                        <a:spcAft>
                          <a:spcPct val="0"/>
                        </a:spcAft>
                      </a:pPr>
                      <a:r>
                        <a:rPr lang="zh-CN" sz="2800" b="1" kern="100">
                          <a:effectLst/>
                          <a:latin typeface="Times New Roman"/>
                          <a:ea typeface="楷体" panose="02010600030101010101" pitchFamily="2" charset="-122"/>
                          <a:cs typeface="Times New Roman" panose="02020603050405020304"/>
                        </a:rPr>
                        <a:t>国家强制力</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50000"/>
                        </a:lnSpc>
                        <a:spcAft>
                          <a:spcPct val="0"/>
                        </a:spcAft>
                      </a:pPr>
                      <a:r>
                        <a:rPr lang="zh-CN" sz="2800" b="1" kern="100">
                          <a:effectLst/>
                          <a:latin typeface="Times New Roman"/>
                          <a:ea typeface="楷体" panose="02010600030101010101" pitchFamily="2" charset="-122"/>
                          <a:cs typeface="Times New Roman" panose="02020603050405020304"/>
                        </a:rPr>
                        <a:t>小</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50000"/>
                        </a:lnSpc>
                        <a:spcAft>
                          <a:spcPct val="0"/>
                        </a:spcAft>
                      </a:pPr>
                      <a:r>
                        <a:rPr lang="zh-CN" sz="2800" b="1" kern="100">
                          <a:effectLst/>
                          <a:latin typeface="Times New Roman"/>
                          <a:ea typeface="楷体" panose="02010600030101010101" pitchFamily="2" charset="-122"/>
                          <a:cs typeface="Times New Roman" panose="02020603050405020304"/>
                        </a:rPr>
                        <a:t>全体社会</a:t>
                      </a:r>
                    </a:p>
                    <a:p>
                      <a:pPr algn="just">
                        <a:lnSpc>
                          <a:spcPct val="150000"/>
                        </a:lnSpc>
                        <a:spcAft>
                          <a:spcPct val="0"/>
                        </a:spcAft>
                      </a:pPr>
                      <a:r>
                        <a:rPr lang="zh-CN" sz="2800" b="1" kern="100">
                          <a:effectLst/>
                          <a:latin typeface="Times New Roman"/>
                          <a:ea typeface="楷体" panose="02010600030101010101" pitchFamily="2" charset="-122"/>
                          <a:cs typeface="Times New Roman" panose="02020603050405020304"/>
                        </a:rPr>
                        <a:t>成员</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2761915">
                <a:tc>
                  <a:txBody>
                    <a:bodyPr vert="horz" wrap="square"/>
                    <a:lstStyle/>
                    <a:p>
                      <a:pPr algn="just">
                        <a:lnSpc>
                          <a:spcPct val="150000"/>
                        </a:lnSpc>
                        <a:spcAft>
                          <a:spcPct val="0"/>
                        </a:spcAft>
                      </a:pPr>
                      <a:r>
                        <a:rPr lang="zh-CN" sz="2800" b="1" kern="100">
                          <a:effectLst/>
                          <a:latin typeface="Times New Roman"/>
                          <a:ea typeface="楷体" panose="02010600030101010101" pitchFamily="2" charset="-122"/>
                          <a:cs typeface="Times New Roman" panose="02020603050405020304"/>
                        </a:rPr>
                        <a:t>道德义务</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50000"/>
                        </a:lnSpc>
                        <a:spcAft>
                          <a:spcPct val="0"/>
                        </a:spcAft>
                      </a:pPr>
                      <a:r>
                        <a:rPr lang="zh-CN" sz="2800" b="1" kern="100">
                          <a:effectLst/>
                          <a:latin typeface="Times New Roman"/>
                          <a:ea typeface="楷体" panose="02010600030101010101" pitchFamily="2" charset="-122"/>
                          <a:cs typeface="Times New Roman" panose="02020603050405020304"/>
                        </a:rPr>
                        <a:t>社会中</a:t>
                      </a:r>
                    </a:p>
                    <a:p>
                      <a:pPr algn="just">
                        <a:lnSpc>
                          <a:spcPct val="150000"/>
                        </a:lnSpc>
                        <a:spcAft>
                          <a:spcPct val="0"/>
                        </a:spcAft>
                      </a:pPr>
                      <a:r>
                        <a:rPr lang="zh-CN" sz="2800" b="1" kern="100">
                          <a:effectLst/>
                          <a:latin typeface="Times New Roman"/>
                          <a:ea typeface="楷体" panose="02010600030101010101" pitchFamily="2" charset="-122"/>
                          <a:cs typeface="Times New Roman" panose="02020603050405020304"/>
                        </a:rPr>
                        <a:t>自发形成</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50000"/>
                        </a:lnSpc>
                        <a:spcAft>
                          <a:spcPct val="0"/>
                        </a:spcAft>
                      </a:pPr>
                      <a:r>
                        <a:rPr lang="zh-CN" sz="2800" b="1" kern="100">
                          <a:effectLst/>
                          <a:latin typeface="Times New Roman"/>
                          <a:ea typeface="楷体" panose="02010600030101010101" pitchFamily="2" charset="-122"/>
                          <a:cs typeface="Times New Roman" panose="02020603050405020304"/>
                        </a:rPr>
                        <a:t>积极履行</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50000"/>
                        </a:lnSpc>
                        <a:spcAft>
                          <a:spcPct val="0"/>
                        </a:spcAft>
                      </a:pPr>
                      <a:r>
                        <a:rPr lang="zh-CN" sz="2800" b="1" kern="100">
                          <a:effectLst/>
                          <a:latin typeface="Times New Roman"/>
                          <a:ea typeface="楷体" panose="02010600030101010101" pitchFamily="2" charset="-122"/>
                          <a:cs typeface="Times New Roman" panose="02020603050405020304"/>
                        </a:rPr>
                        <a:t>自觉自愿、舆论、习惯</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50000"/>
                        </a:lnSpc>
                        <a:spcAft>
                          <a:spcPct val="0"/>
                        </a:spcAft>
                      </a:pPr>
                      <a:r>
                        <a:rPr lang="zh-CN" sz="2800" b="1" kern="100">
                          <a:effectLst/>
                          <a:latin typeface="Times New Roman"/>
                          <a:ea typeface="楷体" panose="02010600030101010101" pitchFamily="2" charset="-122"/>
                          <a:cs typeface="Times New Roman" panose="02020603050405020304"/>
                        </a:rPr>
                        <a:t>大</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50000"/>
                        </a:lnSpc>
                        <a:spcAft>
                          <a:spcPct val="0"/>
                        </a:spcAft>
                      </a:pPr>
                      <a:r>
                        <a:rPr lang="zh-CN" sz="2800" b="1" kern="100">
                          <a:effectLst/>
                          <a:latin typeface="Times New Roman"/>
                          <a:ea typeface="楷体" panose="02010600030101010101" pitchFamily="2" charset="-122"/>
                          <a:cs typeface="Times New Roman" panose="02020603050405020304"/>
                        </a:rPr>
                        <a:t>全体社会</a:t>
                      </a:r>
                    </a:p>
                    <a:p>
                      <a:pPr algn="just">
                        <a:lnSpc>
                          <a:spcPct val="150000"/>
                        </a:lnSpc>
                        <a:spcAft>
                          <a:spcPct val="0"/>
                        </a:spcAft>
                      </a:pPr>
                      <a:r>
                        <a:rPr lang="zh-CN" sz="2800" b="1" kern="100">
                          <a:effectLst/>
                          <a:latin typeface="Times New Roman"/>
                          <a:ea typeface="楷体" panose="02010600030101010101" pitchFamily="2" charset="-122"/>
                          <a:cs typeface="Times New Roman" panose="02020603050405020304"/>
                        </a:rPr>
                        <a:t>成员</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bl>
          </a:graphicData>
        </a:graphic>
      </p:graphicFrame>
      <p:sp>
        <p:nvSpPr>
          <p:cNvPr id="5" name="Rectangle 1"/>
          <p:cNvSpPr>
            <a:spLocks noChangeArrowheads="1"/>
          </p:cNvSpPr>
          <p:nvPr/>
        </p:nvSpPr>
        <p:spPr bwMode="auto">
          <a:xfrm>
            <a:off x="1866900" y="2903538"/>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pPr>
            <a:r>
              <a:rPr kumimoji="0" lang="en-US" altLang="zh-CN" sz="1400" b="0" i="0" u="none" strike="noStrike" cap="none" normalizeH="0" baseline="0">
                <a:ln>
                  <a:noFill/>
                </a:ln>
                <a:solidFill>
                  <a:schemeClr val="tx1"/>
                </a:solidFill>
                <a:effectLst/>
                <a:latin typeface="Times New Roman"/>
                <a:ea typeface="楷体" panose="02010600030101010101" pitchFamily="2" charset="-122"/>
                <a:cs typeface="Times New Roman" panose="02020603050405020304" pitchFamily="18" charset="0"/>
              </a:rPr>
              <a:t>6</a:t>
            </a:r>
            <a:r>
              <a:rPr kumimoji="0" lang="zh-CN" altLang="en-US" sz="1400" b="0" i="0" u="none" strike="noStrike" cap="none" normalizeH="0" baseline="0">
                <a:ln>
                  <a:noFill/>
                </a:ln>
                <a:solidFill>
                  <a:schemeClr val="tx1"/>
                </a:solidFill>
                <a:effectLst/>
                <a:latin typeface="Times New Roman"/>
                <a:ea typeface="楷体" panose="02010600030101010101" pitchFamily="2" charset="-122"/>
                <a:cs typeface="Times New Roman" panose="02020603050405020304" pitchFamily="18" charset="0"/>
              </a:rPr>
              <a:t>、</a:t>
            </a:r>
            <a:endParaRPr kumimoji="0" lang="zh-CN" altLang="en-US" sz="1800" b="0" i="0" u="none" strike="noStrike" cap="none" normalizeH="0" baseline="0">
              <a:ln>
                <a:noFill/>
              </a:ln>
              <a:solidFill>
                <a:schemeClr val="tx1"/>
              </a:solidFill>
              <a:effectLst/>
              <a:latin typeface="Arial" pitchFamily="34" charset="0"/>
              <a:ea typeface="宋体" panose="02010600030101010101" pitchFamily="2" charset="-122"/>
              <a:cs typeface="宋体" panose="02010600030101010101" pitchFamily="2" charset="-122"/>
            </a:endParaRPr>
          </a:p>
        </p:txBody>
      </p:sp>
    </p:spTree>
  </p:cSld>
  <p:clrMapOvr>
    <a:masterClrMapping/>
  </p:clrMapOvr>
  <p:transition>
    <p:checker dir="vert"/>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标题 1"/>
          <p:cNvSpPr>
            <a:spLocks noGrp="1"/>
          </p:cNvSpPr>
          <p:nvPr>
            <p:ph type="title" idx="4294967295"/>
          </p:nvPr>
        </p:nvSpPr>
        <p:spPr>
          <a:xfrm>
            <a:off x="914400" y="-33338"/>
            <a:ext cx="8229600" cy="1143001"/>
          </a:xfrm>
        </p:spPr>
        <p:txBody>
          <a:bodyPr/>
          <a:lstStyle/>
          <a:p>
            <a:r>
              <a:rPr lang="zh-CN" altLang="en-US" b="1">
                <a:solidFill>
                  <a:srgbClr val="FF0000"/>
                </a:solidFill>
                <a:latin typeface="Times New Roman"/>
                <a:ea typeface="楷体"/>
              </a:rPr>
              <a:t>想一想、做一做</a:t>
            </a:r>
          </a:p>
        </p:txBody>
      </p:sp>
      <p:sp>
        <p:nvSpPr>
          <p:cNvPr id="3" name="内容占位符 2"/>
          <p:cNvSpPr>
            <a:spLocks noGrp="1"/>
          </p:cNvSpPr>
          <p:nvPr>
            <p:ph idx="4294967295"/>
          </p:nvPr>
        </p:nvSpPr>
        <p:spPr>
          <a:xfrm>
            <a:off x="0" y="1268413"/>
            <a:ext cx="8964613" cy="5445125"/>
          </a:xfrm>
          <a:prstGeom prst="rect">
            <a:avLst/>
          </a:prstGeom>
        </p:spPr>
        <p:txBody>
          <a:bodyPr/>
          <a:lstStyle/>
          <a:p>
            <a:r>
              <a:rPr lang="en-US" altLang="zh-CN">
                <a:latin typeface="Times New Roman"/>
                <a:ea typeface="楷体"/>
              </a:rPr>
              <a:t>A</a:t>
            </a:r>
            <a:r>
              <a:rPr lang="zh-CN" altLang="en-US">
                <a:latin typeface="Times New Roman"/>
                <a:ea typeface="楷体"/>
              </a:rPr>
              <a:t>、</a:t>
            </a:r>
          </a:p>
        </p:txBody>
      </p:sp>
      <p:sp>
        <p:nvSpPr>
          <p:cNvPr id="7" name="椭圆 6"/>
          <p:cNvSpPr/>
          <p:nvPr/>
        </p:nvSpPr>
        <p:spPr>
          <a:xfrm>
            <a:off x="998986" y="914773"/>
            <a:ext cx="1728192" cy="1440160"/>
          </a:xfrm>
          <a:prstGeom prst="ellipse">
            <a:avLst/>
          </a:prstGeom>
          <a:noFill/>
          <a:ln w="63500"/>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微软雅黑" panose="020b0503020204020204" pitchFamily="34" charset="-122"/>
                <a:cs typeface="+mn-cs"/>
              </a:defRPr>
            </a:lvl1pPr>
            <a:lvl2pPr marL="457200" algn="l" rtl="0" fontAlgn="base">
              <a:spcBef>
                <a:spcPct val="0"/>
              </a:spcBef>
              <a:spcAft>
                <a:spcPct val="0"/>
              </a:spcAft>
              <a:defRPr kern="1200">
                <a:solidFill>
                  <a:srgbClr val="FFFFFF"/>
                </a:solidFill>
                <a:latin typeface="Calibri"/>
                <a:ea typeface="微软雅黑" panose="020b0503020204020204" pitchFamily="34" charset="-122"/>
                <a:cs typeface="+mn-cs"/>
              </a:defRPr>
            </a:lvl2pPr>
            <a:lvl3pPr marL="914400" algn="l" rtl="0" fontAlgn="base">
              <a:spcBef>
                <a:spcPct val="0"/>
              </a:spcBef>
              <a:spcAft>
                <a:spcPct val="0"/>
              </a:spcAft>
              <a:defRPr kern="1200">
                <a:solidFill>
                  <a:srgbClr val="FFFFFF"/>
                </a:solidFill>
                <a:latin typeface="Calibri"/>
                <a:ea typeface="微软雅黑" panose="020b0503020204020204" pitchFamily="34" charset="-122"/>
                <a:cs typeface="+mn-cs"/>
              </a:defRPr>
            </a:lvl3pPr>
            <a:lvl4pPr marL="1371600" algn="l" rtl="0" fontAlgn="base">
              <a:spcBef>
                <a:spcPct val="0"/>
              </a:spcBef>
              <a:spcAft>
                <a:spcPct val="0"/>
              </a:spcAft>
              <a:defRPr kern="1200">
                <a:solidFill>
                  <a:srgbClr val="FFFFFF"/>
                </a:solidFill>
                <a:latin typeface="Calibri"/>
                <a:ea typeface="微软雅黑" panose="020b0503020204020204" pitchFamily="34" charset="-122"/>
                <a:cs typeface="+mn-cs"/>
              </a:defRPr>
            </a:lvl4pPr>
            <a:lvl5pPr marL="1828800" algn="l" rtl="0" fontAlgn="base">
              <a:spcBef>
                <a:spcPct val="0"/>
              </a:spcBef>
              <a:spcAft>
                <a:spcPct val="0"/>
              </a:spcAft>
              <a:defRPr kern="1200">
                <a:solidFill>
                  <a:srgbClr val="FFFFFF"/>
                </a:solidFill>
                <a:latin typeface="Calibri"/>
                <a:ea typeface="微软雅黑" panose="020b0503020204020204" pitchFamily="34" charset="-122"/>
                <a:cs typeface="+mn-cs"/>
              </a:defRPr>
            </a:lvl5pPr>
            <a:lvl6pPr marL="2286000" algn="l" defTabSz="914400" rtl="0" eaLnBrk="1" latinLnBrk="0" hangingPunct="1">
              <a:defRPr kern="1200">
                <a:solidFill>
                  <a:srgbClr val="FFFFFF"/>
                </a:solidFill>
                <a:latin typeface="Calibri"/>
                <a:ea typeface="微软雅黑" panose="020b0503020204020204" pitchFamily="34" charset="-122"/>
                <a:cs typeface="+mn-cs"/>
              </a:defRPr>
            </a:lvl6pPr>
            <a:lvl7pPr marL="2743200" algn="l" defTabSz="914400" rtl="0" eaLnBrk="1" latinLnBrk="0" hangingPunct="1">
              <a:defRPr kern="1200">
                <a:solidFill>
                  <a:srgbClr val="FFFFFF"/>
                </a:solidFill>
                <a:latin typeface="Calibri"/>
                <a:ea typeface="微软雅黑" panose="020b0503020204020204" pitchFamily="34" charset="-122"/>
                <a:cs typeface="+mn-cs"/>
              </a:defRPr>
            </a:lvl7pPr>
            <a:lvl8pPr marL="3200400" algn="l" defTabSz="914400" rtl="0" eaLnBrk="1" latinLnBrk="0" hangingPunct="1">
              <a:defRPr kern="1200">
                <a:solidFill>
                  <a:srgbClr val="FFFFFF"/>
                </a:solidFill>
                <a:latin typeface="Calibri"/>
                <a:ea typeface="微软雅黑" panose="020b0503020204020204" pitchFamily="34" charset="-122"/>
                <a:cs typeface="+mn-cs"/>
              </a:defRPr>
            </a:lvl8pPr>
            <a:lvl9pPr marL="3657600" algn="l" defTabSz="914400" rtl="0" eaLnBrk="1" latinLnBrk="0" hangingPunct="1">
              <a:defRPr kern="1200">
                <a:solidFill>
                  <a:srgbClr val="FFFFFF"/>
                </a:solidFill>
                <a:latin typeface="Calibri"/>
                <a:ea typeface="微软雅黑" panose="020b0503020204020204" pitchFamily="34" charset="-122"/>
                <a:cs typeface="+mn-cs"/>
              </a:defRPr>
            </a:lvl9pPr>
          </a:lstStyle>
          <a:p>
            <a:pPr algn="ctr"/>
            <a:endParaRPr lang="zh-CN" altLang="en-US"/>
          </a:p>
        </p:txBody>
      </p:sp>
      <p:sp>
        <p:nvSpPr>
          <p:cNvPr id="8" name="椭圆 7"/>
          <p:cNvSpPr/>
          <p:nvPr/>
        </p:nvSpPr>
        <p:spPr>
          <a:xfrm>
            <a:off x="2710037" y="914773"/>
            <a:ext cx="1656184" cy="1440160"/>
          </a:xfrm>
          <a:prstGeom prst="ellipse">
            <a:avLst/>
          </a:prstGeom>
          <a:noFill/>
          <a:ln w="63500"/>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微软雅黑" panose="020b0503020204020204" pitchFamily="34" charset="-122"/>
                <a:cs typeface="+mn-cs"/>
              </a:defRPr>
            </a:lvl1pPr>
            <a:lvl2pPr marL="457200" algn="l" rtl="0" fontAlgn="base">
              <a:spcBef>
                <a:spcPct val="0"/>
              </a:spcBef>
              <a:spcAft>
                <a:spcPct val="0"/>
              </a:spcAft>
              <a:defRPr kern="1200">
                <a:solidFill>
                  <a:srgbClr val="FFFFFF"/>
                </a:solidFill>
                <a:latin typeface="Calibri"/>
                <a:ea typeface="微软雅黑" panose="020b0503020204020204" pitchFamily="34" charset="-122"/>
                <a:cs typeface="+mn-cs"/>
              </a:defRPr>
            </a:lvl2pPr>
            <a:lvl3pPr marL="914400" algn="l" rtl="0" fontAlgn="base">
              <a:spcBef>
                <a:spcPct val="0"/>
              </a:spcBef>
              <a:spcAft>
                <a:spcPct val="0"/>
              </a:spcAft>
              <a:defRPr kern="1200">
                <a:solidFill>
                  <a:srgbClr val="FFFFFF"/>
                </a:solidFill>
                <a:latin typeface="Calibri"/>
                <a:ea typeface="微软雅黑" panose="020b0503020204020204" pitchFamily="34" charset="-122"/>
                <a:cs typeface="+mn-cs"/>
              </a:defRPr>
            </a:lvl3pPr>
            <a:lvl4pPr marL="1371600" algn="l" rtl="0" fontAlgn="base">
              <a:spcBef>
                <a:spcPct val="0"/>
              </a:spcBef>
              <a:spcAft>
                <a:spcPct val="0"/>
              </a:spcAft>
              <a:defRPr kern="1200">
                <a:solidFill>
                  <a:srgbClr val="FFFFFF"/>
                </a:solidFill>
                <a:latin typeface="Calibri"/>
                <a:ea typeface="微软雅黑" panose="020b0503020204020204" pitchFamily="34" charset="-122"/>
                <a:cs typeface="+mn-cs"/>
              </a:defRPr>
            </a:lvl4pPr>
            <a:lvl5pPr marL="1828800" algn="l" rtl="0" fontAlgn="base">
              <a:spcBef>
                <a:spcPct val="0"/>
              </a:spcBef>
              <a:spcAft>
                <a:spcPct val="0"/>
              </a:spcAft>
              <a:defRPr kern="1200">
                <a:solidFill>
                  <a:srgbClr val="FFFFFF"/>
                </a:solidFill>
                <a:latin typeface="Calibri"/>
                <a:ea typeface="微软雅黑" panose="020b0503020204020204" pitchFamily="34" charset="-122"/>
                <a:cs typeface="+mn-cs"/>
              </a:defRPr>
            </a:lvl5pPr>
            <a:lvl6pPr marL="2286000" algn="l" defTabSz="914400" rtl="0" eaLnBrk="1" latinLnBrk="0" hangingPunct="1">
              <a:defRPr kern="1200">
                <a:solidFill>
                  <a:srgbClr val="FFFFFF"/>
                </a:solidFill>
                <a:latin typeface="Calibri"/>
                <a:ea typeface="微软雅黑" panose="020b0503020204020204" pitchFamily="34" charset="-122"/>
                <a:cs typeface="+mn-cs"/>
              </a:defRPr>
            </a:lvl6pPr>
            <a:lvl7pPr marL="2743200" algn="l" defTabSz="914400" rtl="0" eaLnBrk="1" latinLnBrk="0" hangingPunct="1">
              <a:defRPr kern="1200">
                <a:solidFill>
                  <a:srgbClr val="FFFFFF"/>
                </a:solidFill>
                <a:latin typeface="Calibri"/>
                <a:ea typeface="微软雅黑" panose="020b0503020204020204" pitchFamily="34" charset="-122"/>
                <a:cs typeface="+mn-cs"/>
              </a:defRPr>
            </a:lvl7pPr>
            <a:lvl8pPr marL="3200400" algn="l" defTabSz="914400" rtl="0" eaLnBrk="1" latinLnBrk="0" hangingPunct="1">
              <a:defRPr kern="1200">
                <a:solidFill>
                  <a:srgbClr val="FFFFFF"/>
                </a:solidFill>
                <a:latin typeface="Calibri"/>
                <a:ea typeface="微软雅黑" panose="020b0503020204020204" pitchFamily="34" charset="-122"/>
                <a:cs typeface="+mn-cs"/>
              </a:defRPr>
            </a:lvl8pPr>
            <a:lvl9pPr marL="3657600" algn="l" defTabSz="914400" rtl="0" eaLnBrk="1" latinLnBrk="0" hangingPunct="1">
              <a:defRPr kern="1200">
                <a:solidFill>
                  <a:srgbClr val="FFFFFF"/>
                </a:solidFill>
                <a:latin typeface="Calibri"/>
                <a:ea typeface="微软雅黑" panose="020b0503020204020204" pitchFamily="34" charset="-122"/>
                <a:cs typeface="+mn-cs"/>
              </a:defRPr>
            </a:lvl9pPr>
          </a:lstStyle>
          <a:p>
            <a:pPr algn="ctr"/>
            <a:endParaRPr lang="zh-CN" altLang="en-US"/>
          </a:p>
        </p:txBody>
      </p:sp>
      <p:sp>
        <p:nvSpPr>
          <p:cNvPr id="9" name="TextBox 8"/>
          <p:cNvSpPr txBox="1"/>
          <p:nvPr/>
        </p:nvSpPr>
        <p:spPr>
          <a:xfrm>
            <a:off x="266987" y="3064604"/>
            <a:ext cx="720080" cy="584775"/>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en-US" altLang="zh-CN" sz="3200">
                <a:latin typeface="Times New Roman"/>
                <a:ea typeface="楷体"/>
              </a:rPr>
              <a:t>B</a:t>
            </a:r>
            <a:r>
              <a:rPr lang="zh-CN" altLang="en-US" sz="3200">
                <a:latin typeface="Times New Roman"/>
                <a:ea typeface="楷体"/>
              </a:rPr>
              <a:t>、</a:t>
            </a:r>
          </a:p>
        </p:txBody>
      </p:sp>
      <p:sp>
        <p:nvSpPr>
          <p:cNvPr id="10" name="TextBox 9"/>
          <p:cNvSpPr txBox="1"/>
          <p:nvPr/>
        </p:nvSpPr>
        <p:spPr>
          <a:xfrm>
            <a:off x="5076056" y="1207641"/>
            <a:ext cx="936104" cy="523220"/>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en-US" altLang="zh-CN" sz="2800">
                <a:latin typeface="Times New Roman"/>
                <a:ea typeface="楷体"/>
              </a:rPr>
              <a:t>C</a:t>
            </a:r>
            <a:endParaRPr lang="zh-CN" altLang="en-US" sz="2800"/>
          </a:p>
        </p:txBody>
      </p:sp>
      <p:sp>
        <p:nvSpPr>
          <p:cNvPr id="11" name="TextBox 10"/>
          <p:cNvSpPr txBox="1"/>
          <p:nvPr/>
        </p:nvSpPr>
        <p:spPr>
          <a:xfrm>
            <a:off x="2303142" y="5386990"/>
            <a:ext cx="405880" cy="523220"/>
          </a:xfrm>
          <a:prstGeom prst="rect">
            <a:avLst/>
          </a:prstGeom>
          <a:noFill/>
        </p:spPr>
        <p:txBody>
          <a:bodyPr wrap="non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en-US" altLang="zh-CN" sz="2800">
                <a:latin typeface="Times New Roman"/>
                <a:ea typeface="楷体"/>
              </a:rPr>
              <a:t>D</a:t>
            </a:r>
            <a:endParaRPr lang="zh-CN" altLang="en-US" sz="2800"/>
          </a:p>
        </p:txBody>
      </p:sp>
      <p:sp>
        <p:nvSpPr>
          <p:cNvPr id="12" name="椭圆 11"/>
          <p:cNvSpPr/>
          <p:nvPr/>
        </p:nvSpPr>
        <p:spPr>
          <a:xfrm>
            <a:off x="908822" y="2629398"/>
            <a:ext cx="1800200" cy="1516524"/>
          </a:xfrm>
          <a:prstGeom prst="ellipse">
            <a:avLst/>
          </a:prstGeom>
          <a:noFill/>
          <a:ln w="63500"/>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微软雅黑" panose="020b0503020204020204" pitchFamily="34" charset="-122"/>
                <a:cs typeface="+mn-cs"/>
              </a:defRPr>
            </a:lvl1pPr>
            <a:lvl2pPr marL="457200" algn="l" rtl="0" fontAlgn="base">
              <a:spcBef>
                <a:spcPct val="0"/>
              </a:spcBef>
              <a:spcAft>
                <a:spcPct val="0"/>
              </a:spcAft>
              <a:defRPr kern="1200">
                <a:solidFill>
                  <a:srgbClr val="FFFFFF"/>
                </a:solidFill>
                <a:latin typeface="Calibri"/>
                <a:ea typeface="微软雅黑" panose="020b0503020204020204" pitchFamily="34" charset="-122"/>
                <a:cs typeface="+mn-cs"/>
              </a:defRPr>
            </a:lvl2pPr>
            <a:lvl3pPr marL="914400" algn="l" rtl="0" fontAlgn="base">
              <a:spcBef>
                <a:spcPct val="0"/>
              </a:spcBef>
              <a:spcAft>
                <a:spcPct val="0"/>
              </a:spcAft>
              <a:defRPr kern="1200">
                <a:solidFill>
                  <a:srgbClr val="FFFFFF"/>
                </a:solidFill>
                <a:latin typeface="Calibri"/>
                <a:ea typeface="微软雅黑" panose="020b0503020204020204" pitchFamily="34" charset="-122"/>
                <a:cs typeface="+mn-cs"/>
              </a:defRPr>
            </a:lvl3pPr>
            <a:lvl4pPr marL="1371600" algn="l" rtl="0" fontAlgn="base">
              <a:spcBef>
                <a:spcPct val="0"/>
              </a:spcBef>
              <a:spcAft>
                <a:spcPct val="0"/>
              </a:spcAft>
              <a:defRPr kern="1200">
                <a:solidFill>
                  <a:srgbClr val="FFFFFF"/>
                </a:solidFill>
                <a:latin typeface="Calibri"/>
                <a:ea typeface="微软雅黑" panose="020b0503020204020204" pitchFamily="34" charset="-122"/>
                <a:cs typeface="+mn-cs"/>
              </a:defRPr>
            </a:lvl4pPr>
            <a:lvl5pPr marL="1828800" algn="l" rtl="0" fontAlgn="base">
              <a:spcBef>
                <a:spcPct val="0"/>
              </a:spcBef>
              <a:spcAft>
                <a:spcPct val="0"/>
              </a:spcAft>
              <a:defRPr kern="1200">
                <a:solidFill>
                  <a:srgbClr val="FFFFFF"/>
                </a:solidFill>
                <a:latin typeface="Calibri"/>
                <a:ea typeface="微软雅黑" panose="020b0503020204020204" pitchFamily="34" charset="-122"/>
                <a:cs typeface="+mn-cs"/>
              </a:defRPr>
            </a:lvl5pPr>
            <a:lvl6pPr marL="2286000" algn="l" defTabSz="914400" rtl="0" eaLnBrk="1" latinLnBrk="0" hangingPunct="1">
              <a:defRPr kern="1200">
                <a:solidFill>
                  <a:srgbClr val="FFFFFF"/>
                </a:solidFill>
                <a:latin typeface="Calibri"/>
                <a:ea typeface="微软雅黑" panose="020b0503020204020204" pitchFamily="34" charset="-122"/>
                <a:cs typeface="+mn-cs"/>
              </a:defRPr>
            </a:lvl6pPr>
            <a:lvl7pPr marL="2743200" algn="l" defTabSz="914400" rtl="0" eaLnBrk="1" latinLnBrk="0" hangingPunct="1">
              <a:defRPr kern="1200">
                <a:solidFill>
                  <a:srgbClr val="FFFFFF"/>
                </a:solidFill>
                <a:latin typeface="Calibri"/>
                <a:ea typeface="微软雅黑" panose="020b0503020204020204" pitchFamily="34" charset="-122"/>
                <a:cs typeface="+mn-cs"/>
              </a:defRPr>
            </a:lvl7pPr>
            <a:lvl8pPr marL="3200400" algn="l" defTabSz="914400" rtl="0" eaLnBrk="1" latinLnBrk="0" hangingPunct="1">
              <a:defRPr kern="1200">
                <a:solidFill>
                  <a:srgbClr val="FFFFFF"/>
                </a:solidFill>
                <a:latin typeface="Calibri"/>
                <a:ea typeface="微软雅黑" panose="020b0503020204020204" pitchFamily="34" charset="-122"/>
                <a:cs typeface="+mn-cs"/>
              </a:defRPr>
            </a:lvl8pPr>
            <a:lvl9pPr marL="3657600" algn="l" defTabSz="914400" rtl="0" eaLnBrk="1" latinLnBrk="0" hangingPunct="1">
              <a:defRPr kern="1200">
                <a:solidFill>
                  <a:srgbClr val="FFFFFF"/>
                </a:solidFill>
                <a:latin typeface="Calibri"/>
                <a:ea typeface="微软雅黑" panose="020b0503020204020204" pitchFamily="34" charset="-122"/>
                <a:cs typeface="+mn-cs"/>
              </a:defRPr>
            </a:lvl9pPr>
          </a:lstStyle>
          <a:p>
            <a:pPr algn="ctr"/>
            <a:endParaRPr lang="zh-CN" altLang="en-US"/>
          </a:p>
        </p:txBody>
      </p:sp>
      <p:sp>
        <p:nvSpPr>
          <p:cNvPr id="13" name="椭圆 12"/>
          <p:cNvSpPr/>
          <p:nvPr/>
        </p:nvSpPr>
        <p:spPr>
          <a:xfrm>
            <a:off x="2303748" y="2741548"/>
            <a:ext cx="1705552" cy="1516524"/>
          </a:xfrm>
          <a:prstGeom prst="ellipse">
            <a:avLst/>
          </a:prstGeom>
          <a:noFill/>
          <a:ln w="63500"/>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微软雅黑" panose="020b0503020204020204" pitchFamily="34" charset="-122"/>
                <a:cs typeface="+mn-cs"/>
              </a:defRPr>
            </a:lvl1pPr>
            <a:lvl2pPr marL="457200" algn="l" rtl="0" fontAlgn="base">
              <a:spcBef>
                <a:spcPct val="0"/>
              </a:spcBef>
              <a:spcAft>
                <a:spcPct val="0"/>
              </a:spcAft>
              <a:defRPr kern="1200">
                <a:solidFill>
                  <a:srgbClr val="FFFFFF"/>
                </a:solidFill>
                <a:latin typeface="Calibri"/>
                <a:ea typeface="微软雅黑" panose="020b0503020204020204" pitchFamily="34" charset="-122"/>
                <a:cs typeface="+mn-cs"/>
              </a:defRPr>
            </a:lvl2pPr>
            <a:lvl3pPr marL="914400" algn="l" rtl="0" fontAlgn="base">
              <a:spcBef>
                <a:spcPct val="0"/>
              </a:spcBef>
              <a:spcAft>
                <a:spcPct val="0"/>
              </a:spcAft>
              <a:defRPr kern="1200">
                <a:solidFill>
                  <a:srgbClr val="FFFFFF"/>
                </a:solidFill>
                <a:latin typeface="Calibri"/>
                <a:ea typeface="微软雅黑" panose="020b0503020204020204" pitchFamily="34" charset="-122"/>
                <a:cs typeface="+mn-cs"/>
              </a:defRPr>
            </a:lvl3pPr>
            <a:lvl4pPr marL="1371600" algn="l" rtl="0" fontAlgn="base">
              <a:spcBef>
                <a:spcPct val="0"/>
              </a:spcBef>
              <a:spcAft>
                <a:spcPct val="0"/>
              </a:spcAft>
              <a:defRPr kern="1200">
                <a:solidFill>
                  <a:srgbClr val="FFFFFF"/>
                </a:solidFill>
                <a:latin typeface="Calibri"/>
                <a:ea typeface="微软雅黑" panose="020b0503020204020204" pitchFamily="34" charset="-122"/>
                <a:cs typeface="+mn-cs"/>
              </a:defRPr>
            </a:lvl4pPr>
            <a:lvl5pPr marL="1828800" algn="l" rtl="0" fontAlgn="base">
              <a:spcBef>
                <a:spcPct val="0"/>
              </a:spcBef>
              <a:spcAft>
                <a:spcPct val="0"/>
              </a:spcAft>
              <a:defRPr kern="1200">
                <a:solidFill>
                  <a:srgbClr val="FFFFFF"/>
                </a:solidFill>
                <a:latin typeface="Calibri"/>
                <a:ea typeface="微软雅黑" panose="020b0503020204020204" pitchFamily="34" charset="-122"/>
                <a:cs typeface="+mn-cs"/>
              </a:defRPr>
            </a:lvl5pPr>
            <a:lvl6pPr marL="2286000" algn="l" defTabSz="914400" rtl="0" eaLnBrk="1" latinLnBrk="0" hangingPunct="1">
              <a:defRPr kern="1200">
                <a:solidFill>
                  <a:srgbClr val="FFFFFF"/>
                </a:solidFill>
                <a:latin typeface="Calibri"/>
                <a:ea typeface="微软雅黑" panose="020b0503020204020204" pitchFamily="34" charset="-122"/>
                <a:cs typeface="+mn-cs"/>
              </a:defRPr>
            </a:lvl6pPr>
            <a:lvl7pPr marL="2743200" algn="l" defTabSz="914400" rtl="0" eaLnBrk="1" latinLnBrk="0" hangingPunct="1">
              <a:defRPr kern="1200">
                <a:solidFill>
                  <a:srgbClr val="FFFFFF"/>
                </a:solidFill>
                <a:latin typeface="Calibri"/>
                <a:ea typeface="微软雅黑" panose="020b0503020204020204" pitchFamily="34" charset="-122"/>
                <a:cs typeface="+mn-cs"/>
              </a:defRPr>
            </a:lvl7pPr>
            <a:lvl8pPr marL="3200400" algn="l" defTabSz="914400" rtl="0" eaLnBrk="1" latinLnBrk="0" hangingPunct="1">
              <a:defRPr kern="1200">
                <a:solidFill>
                  <a:srgbClr val="FFFFFF"/>
                </a:solidFill>
                <a:latin typeface="Calibri"/>
                <a:ea typeface="微软雅黑" panose="020b0503020204020204" pitchFamily="34" charset="-122"/>
                <a:cs typeface="+mn-cs"/>
              </a:defRPr>
            </a:lvl8pPr>
            <a:lvl9pPr marL="3657600" algn="l" defTabSz="914400" rtl="0" eaLnBrk="1" latinLnBrk="0" hangingPunct="1">
              <a:defRPr kern="1200">
                <a:solidFill>
                  <a:srgbClr val="FFFFFF"/>
                </a:solidFill>
                <a:latin typeface="Calibri"/>
                <a:ea typeface="微软雅黑" panose="020b0503020204020204" pitchFamily="34" charset="-122"/>
                <a:cs typeface="+mn-cs"/>
              </a:defRPr>
            </a:lvl9pPr>
          </a:lstStyle>
          <a:p>
            <a:pPr algn="ctr"/>
            <a:endParaRPr lang="zh-CN" altLang="en-US"/>
          </a:p>
        </p:txBody>
      </p:sp>
      <p:sp>
        <p:nvSpPr>
          <p:cNvPr id="14" name="TextBox 13"/>
          <p:cNvSpPr txBox="1"/>
          <p:nvPr/>
        </p:nvSpPr>
        <p:spPr>
          <a:xfrm>
            <a:off x="1009461" y="1412776"/>
            <a:ext cx="1496621" cy="461665"/>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zh-CN" altLang="en-US" sz="2400" b="1">
                <a:latin typeface="Times New Roman"/>
                <a:ea typeface="楷体"/>
              </a:rPr>
              <a:t>违法行为</a:t>
            </a:r>
          </a:p>
        </p:txBody>
      </p:sp>
      <p:sp>
        <p:nvSpPr>
          <p:cNvPr id="15" name="TextBox 14"/>
          <p:cNvSpPr txBox="1"/>
          <p:nvPr/>
        </p:nvSpPr>
        <p:spPr>
          <a:xfrm>
            <a:off x="2990136" y="1391741"/>
            <a:ext cx="1422184" cy="461665"/>
          </a:xfrm>
          <a:prstGeom prst="rect">
            <a:avLst/>
          </a:prstGeom>
          <a:noFill/>
        </p:spPr>
        <p:txBody>
          <a:bodyPr wrap="non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zh-CN" altLang="en-US" sz="2400" b="1">
                <a:latin typeface="Times New Roman"/>
                <a:ea typeface="楷体"/>
              </a:rPr>
              <a:t>犯罪行为</a:t>
            </a:r>
          </a:p>
        </p:txBody>
      </p:sp>
      <p:sp>
        <p:nvSpPr>
          <p:cNvPr id="16" name="椭圆 15"/>
          <p:cNvSpPr/>
          <p:nvPr/>
        </p:nvSpPr>
        <p:spPr>
          <a:xfrm>
            <a:off x="6012160" y="914773"/>
            <a:ext cx="3131840" cy="3522339"/>
          </a:xfrm>
          <a:prstGeom prst="ellipse">
            <a:avLst/>
          </a:prstGeom>
          <a:noFill/>
          <a:ln w="63500"/>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微软雅黑" panose="020b0503020204020204" pitchFamily="34" charset="-122"/>
                <a:cs typeface="+mn-cs"/>
              </a:defRPr>
            </a:lvl1pPr>
            <a:lvl2pPr marL="457200" algn="l" rtl="0" fontAlgn="base">
              <a:spcBef>
                <a:spcPct val="0"/>
              </a:spcBef>
              <a:spcAft>
                <a:spcPct val="0"/>
              </a:spcAft>
              <a:defRPr kern="1200">
                <a:solidFill>
                  <a:srgbClr val="FFFFFF"/>
                </a:solidFill>
                <a:latin typeface="Calibri"/>
                <a:ea typeface="微软雅黑" panose="020b0503020204020204" pitchFamily="34" charset="-122"/>
                <a:cs typeface="+mn-cs"/>
              </a:defRPr>
            </a:lvl2pPr>
            <a:lvl3pPr marL="914400" algn="l" rtl="0" fontAlgn="base">
              <a:spcBef>
                <a:spcPct val="0"/>
              </a:spcBef>
              <a:spcAft>
                <a:spcPct val="0"/>
              </a:spcAft>
              <a:defRPr kern="1200">
                <a:solidFill>
                  <a:srgbClr val="FFFFFF"/>
                </a:solidFill>
                <a:latin typeface="Calibri"/>
                <a:ea typeface="微软雅黑" panose="020b0503020204020204" pitchFamily="34" charset="-122"/>
                <a:cs typeface="+mn-cs"/>
              </a:defRPr>
            </a:lvl3pPr>
            <a:lvl4pPr marL="1371600" algn="l" rtl="0" fontAlgn="base">
              <a:spcBef>
                <a:spcPct val="0"/>
              </a:spcBef>
              <a:spcAft>
                <a:spcPct val="0"/>
              </a:spcAft>
              <a:defRPr kern="1200">
                <a:solidFill>
                  <a:srgbClr val="FFFFFF"/>
                </a:solidFill>
                <a:latin typeface="Calibri"/>
                <a:ea typeface="微软雅黑" panose="020b0503020204020204" pitchFamily="34" charset="-122"/>
                <a:cs typeface="+mn-cs"/>
              </a:defRPr>
            </a:lvl4pPr>
            <a:lvl5pPr marL="1828800" algn="l" rtl="0" fontAlgn="base">
              <a:spcBef>
                <a:spcPct val="0"/>
              </a:spcBef>
              <a:spcAft>
                <a:spcPct val="0"/>
              </a:spcAft>
              <a:defRPr kern="1200">
                <a:solidFill>
                  <a:srgbClr val="FFFFFF"/>
                </a:solidFill>
                <a:latin typeface="Calibri"/>
                <a:ea typeface="微软雅黑" panose="020b0503020204020204" pitchFamily="34" charset="-122"/>
                <a:cs typeface="+mn-cs"/>
              </a:defRPr>
            </a:lvl5pPr>
            <a:lvl6pPr marL="2286000" algn="l" defTabSz="914400" rtl="0" eaLnBrk="1" latinLnBrk="0" hangingPunct="1">
              <a:defRPr kern="1200">
                <a:solidFill>
                  <a:srgbClr val="FFFFFF"/>
                </a:solidFill>
                <a:latin typeface="Calibri"/>
                <a:ea typeface="微软雅黑" panose="020b0503020204020204" pitchFamily="34" charset="-122"/>
                <a:cs typeface="+mn-cs"/>
              </a:defRPr>
            </a:lvl6pPr>
            <a:lvl7pPr marL="2743200" algn="l" defTabSz="914400" rtl="0" eaLnBrk="1" latinLnBrk="0" hangingPunct="1">
              <a:defRPr kern="1200">
                <a:solidFill>
                  <a:srgbClr val="FFFFFF"/>
                </a:solidFill>
                <a:latin typeface="Calibri"/>
                <a:ea typeface="微软雅黑" panose="020b0503020204020204" pitchFamily="34" charset="-122"/>
                <a:cs typeface="+mn-cs"/>
              </a:defRPr>
            </a:lvl7pPr>
            <a:lvl8pPr marL="3200400" algn="l" defTabSz="914400" rtl="0" eaLnBrk="1" latinLnBrk="0" hangingPunct="1">
              <a:defRPr kern="1200">
                <a:solidFill>
                  <a:srgbClr val="FFFFFF"/>
                </a:solidFill>
                <a:latin typeface="Calibri"/>
                <a:ea typeface="微软雅黑" panose="020b0503020204020204" pitchFamily="34" charset="-122"/>
                <a:cs typeface="+mn-cs"/>
              </a:defRPr>
            </a:lvl8pPr>
            <a:lvl9pPr marL="3657600" algn="l" defTabSz="914400" rtl="0" eaLnBrk="1" latinLnBrk="0" hangingPunct="1">
              <a:defRPr kern="1200">
                <a:solidFill>
                  <a:srgbClr val="FFFFFF"/>
                </a:solidFill>
                <a:latin typeface="Calibri"/>
                <a:ea typeface="微软雅黑" panose="020b0503020204020204" pitchFamily="34" charset="-122"/>
                <a:cs typeface="+mn-cs"/>
              </a:defRPr>
            </a:lvl9pPr>
          </a:lstStyle>
          <a:p>
            <a:pPr algn="ctr"/>
            <a:endParaRPr lang="zh-CN" altLang="en-US"/>
          </a:p>
        </p:txBody>
      </p:sp>
      <p:sp>
        <p:nvSpPr>
          <p:cNvPr id="17" name="椭圆 16"/>
          <p:cNvSpPr/>
          <p:nvPr/>
        </p:nvSpPr>
        <p:spPr>
          <a:xfrm>
            <a:off x="6156176" y="1622574"/>
            <a:ext cx="2808312" cy="2748692"/>
          </a:xfrm>
          <a:prstGeom prst="ellipse">
            <a:avLst/>
          </a:prstGeom>
          <a:noFill/>
          <a:ln w="63500"/>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微软雅黑" panose="020b0503020204020204" pitchFamily="34" charset="-122"/>
                <a:cs typeface="+mn-cs"/>
              </a:defRPr>
            </a:lvl1pPr>
            <a:lvl2pPr marL="457200" algn="l" rtl="0" fontAlgn="base">
              <a:spcBef>
                <a:spcPct val="0"/>
              </a:spcBef>
              <a:spcAft>
                <a:spcPct val="0"/>
              </a:spcAft>
              <a:defRPr kern="1200">
                <a:solidFill>
                  <a:srgbClr val="FFFFFF"/>
                </a:solidFill>
                <a:latin typeface="Calibri"/>
                <a:ea typeface="微软雅黑" panose="020b0503020204020204" pitchFamily="34" charset="-122"/>
                <a:cs typeface="+mn-cs"/>
              </a:defRPr>
            </a:lvl2pPr>
            <a:lvl3pPr marL="914400" algn="l" rtl="0" fontAlgn="base">
              <a:spcBef>
                <a:spcPct val="0"/>
              </a:spcBef>
              <a:spcAft>
                <a:spcPct val="0"/>
              </a:spcAft>
              <a:defRPr kern="1200">
                <a:solidFill>
                  <a:srgbClr val="FFFFFF"/>
                </a:solidFill>
                <a:latin typeface="Calibri"/>
                <a:ea typeface="微软雅黑" panose="020b0503020204020204" pitchFamily="34" charset="-122"/>
                <a:cs typeface="+mn-cs"/>
              </a:defRPr>
            </a:lvl3pPr>
            <a:lvl4pPr marL="1371600" algn="l" rtl="0" fontAlgn="base">
              <a:spcBef>
                <a:spcPct val="0"/>
              </a:spcBef>
              <a:spcAft>
                <a:spcPct val="0"/>
              </a:spcAft>
              <a:defRPr kern="1200">
                <a:solidFill>
                  <a:srgbClr val="FFFFFF"/>
                </a:solidFill>
                <a:latin typeface="Calibri"/>
                <a:ea typeface="微软雅黑" panose="020b0503020204020204" pitchFamily="34" charset="-122"/>
                <a:cs typeface="+mn-cs"/>
              </a:defRPr>
            </a:lvl4pPr>
            <a:lvl5pPr marL="1828800" algn="l" rtl="0" fontAlgn="base">
              <a:spcBef>
                <a:spcPct val="0"/>
              </a:spcBef>
              <a:spcAft>
                <a:spcPct val="0"/>
              </a:spcAft>
              <a:defRPr kern="1200">
                <a:solidFill>
                  <a:srgbClr val="FFFFFF"/>
                </a:solidFill>
                <a:latin typeface="Calibri"/>
                <a:ea typeface="微软雅黑" panose="020b0503020204020204" pitchFamily="34" charset="-122"/>
                <a:cs typeface="+mn-cs"/>
              </a:defRPr>
            </a:lvl5pPr>
            <a:lvl6pPr marL="2286000" algn="l" defTabSz="914400" rtl="0" eaLnBrk="1" latinLnBrk="0" hangingPunct="1">
              <a:defRPr kern="1200">
                <a:solidFill>
                  <a:srgbClr val="FFFFFF"/>
                </a:solidFill>
                <a:latin typeface="Calibri"/>
                <a:ea typeface="微软雅黑" panose="020b0503020204020204" pitchFamily="34" charset="-122"/>
                <a:cs typeface="+mn-cs"/>
              </a:defRPr>
            </a:lvl6pPr>
            <a:lvl7pPr marL="2743200" algn="l" defTabSz="914400" rtl="0" eaLnBrk="1" latinLnBrk="0" hangingPunct="1">
              <a:defRPr kern="1200">
                <a:solidFill>
                  <a:srgbClr val="FFFFFF"/>
                </a:solidFill>
                <a:latin typeface="Calibri"/>
                <a:ea typeface="微软雅黑" panose="020b0503020204020204" pitchFamily="34" charset="-122"/>
                <a:cs typeface="+mn-cs"/>
              </a:defRPr>
            </a:lvl7pPr>
            <a:lvl8pPr marL="3200400" algn="l" defTabSz="914400" rtl="0" eaLnBrk="1" latinLnBrk="0" hangingPunct="1">
              <a:defRPr kern="1200">
                <a:solidFill>
                  <a:srgbClr val="FFFFFF"/>
                </a:solidFill>
                <a:latin typeface="Calibri"/>
                <a:ea typeface="微软雅黑" panose="020b0503020204020204" pitchFamily="34" charset="-122"/>
                <a:cs typeface="+mn-cs"/>
              </a:defRPr>
            </a:lvl8pPr>
            <a:lvl9pPr marL="3657600" algn="l" defTabSz="914400" rtl="0" eaLnBrk="1" latinLnBrk="0" hangingPunct="1">
              <a:defRPr kern="1200">
                <a:solidFill>
                  <a:srgbClr val="FFFFFF"/>
                </a:solidFill>
                <a:latin typeface="Calibri"/>
                <a:ea typeface="微软雅黑" panose="020b0503020204020204" pitchFamily="34" charset="-122"/>
                <a:cs typeface="+mn-cs"/>
              </a:defRPr>
            </a:lvl9pPr>
          </a:lstStyle>
          <a:p>
            <a:pPr algn="ctr"/>
            <a:endParaRPr lang="zh-CN" altLang="en-US"/>
          </a:p>
        </p:txBody>
      </p:sp>
      <p:pic>
        <p:nvPicPr>
          <p:cNvPr id="1030" name="Picture 6"/>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390245" y="3432969"/>
            <a:ext cx="3157537" cy="35480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1" name="Picture 7"/>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3538129" y="4234692"/>
            <a:ext cx="2835275" cy="2773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3" name="TextBox 22"/>
          <p:cNvSpPr txBox="1"/>
          <p:nvPr/>
        </p:nvSpPr>
        <p:spPr>
          <a:xfrm>
            <a:off x="1009461" y="3121576"/>
            <a:ext cx="1044116" cy="830997"/>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zh-CN" altLang="en-US" sz="2400" b="1">
                <a:latin typeface="Times New Roman"/>
                <a:ea typeface="楷体"/>
              </a:rPr>
              <a:t>违法行为</a:t>
            </a:r>
          </a:p>
        </p:txBody>
      </p:sp>
      <p:sp>
        <p:nvSpPr>
          <p:cNvPr id="24" name="TextBox 23"/>
          <p:cNvSpPr txBox="1"/>
          <p:nvPr/>
        </p:nvSpPr>
        <p:spPr>
          <a:xfrm>
            <a:off x="7038274" y="1103511"/>
            <a:ext cx="1422184" cy="461665"/>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zh-CN" altLang="en-US" sz="2400" b="1">
                <a:latin typeface="Times New Roman"/>
                <a:ea typeface="楷体"/>
              </a:rPr>
              <a:t>犯罪行为</a:t>
            </a:r>
          </a:p>
        </p:txBody>
      </p:sp>
      <p:sp>
        <p:nvSpPr>
          <p:cNvPr id="25" name="TextBox 24"/>
          <p:cNvSpPr txBox="1"/>
          <p:nvPr/>
        </p:nvSpPr>
        <p:spPr>
          <a:xfrm>
            <a:off x="4446955" y="5156157"/>
            <a:ext cx="1044116" cy="830997"/>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zh-CN" altLang="en-US" sz="2400" b="1">
                <a:latin typeface="Times New Roman"/>
                <a:ea typeface="楷体"/>
              </a:rPr>
              <a:t>犯罪行为</a:t>
            </a:r>
          </a:p>
        </p:txBody>
      </p:sp>
      <p:sp>
        <p:nvSpPr>
          <p:cNvPr id="27" name="TextBox 26"/>
          <p:cNvSpPr txBox="1"/>
          <p:nvPr/>
        </p:nvSpPr>
        <p:spPr>
          <a:xfrm>
            <a:off x="7038274" y="2510715"/>
            <a:ext cx="1422184" cy="461665"/>
          </a:xfrm>
          <a:prstGeom prst="rect">
            <a:avLst/>
          </a:prstGeom>
          <a:noFill/>
        </p:spPr>
        <p:txBody>
          <a:bodyPr wrap="non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zh-CN" altLang="en-US" sz="2400" b="1">
                <a:latin typeface="Times New Roman"/>
                <a:ea typeface="楷体"/>
              </a:rPr>
              <a:t>违法行为</a:t>
            </a:r>
          </a:p>
        </p:txBody>
      </p:sp>
      <p:sp>
        <p:nvSpPr>
          <p:cNvPr id="29" name="TextBox 28"/>
          <p:cNvSpPr txBox="1"/>
          <p:nvPr/>
        </p:nvSpPr>
        <p:spPr>
          <a:xfrm>
            <a:off x="2506082" y="3149136"/>
            <a:ext cx="1496621" cy="461665"/>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zh-CN" altLang="en-US" sz="2400" b="1">
                <a:latin typeface="Times New Roman"/>
                <a:ea typeface="楷体"/>
              </a:rPr>
              <a:t>犯罪行为</a:t>
            </a:r>
          </a:p>
        </p:txBody>
      </p:sp>
      <p:sp>
        <p:nvSpPr>
          <p:cNvPr id="30" name="TextBox 29"/>
          <p:cNvSpPr txBox="1"/>
          <p:nvPr/>
        </p:nvSpPr>
        <p:spPr>
          <a:xfrm>
            <a:off x="3994450" y="3684257"/>
            <a:ext cx="1496621" cy="461665"/>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zh-CN" altLang="en-US" sz="2400" b="1">
                <a:latin typeface="Times New Roman"/>
                <a:ea typeface="楷体"/>
              </a:rPr>
              <a:t>违法行为</a:t>
            </a:r>
          </a:p>
        </p:txBody>
      </p:sp>
    </p:spTree>
  </p:cSld>
  <p:clrMapOvr>
    <a:masterClrMapping/>
  </p:clrMapOvr>
  <p:transition>
    <p:checker dir="vert"/>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标题 1"/>
          <p:cNvSpPr>
            <a:spLocks noGrp="1"/>
          </p:cNvSpPr>
          <p:nvPr>
            <p:ph type="title" idx="4294967295"/>
          </p:nvPr>
        </p:nvSpPr>
        <p:spPr>
          <a:xfrm>
            <a:off x="0" y="115888"/>
            <a:ext cx="8229600" cy="1143000"/>
          </a:xfrm>
        </p:spPr>
        <p:txBody>
          <a:bodyPr/>
          <a:lstStyle/>
          <a:p>
            <a:r>
              <a:rPr lang="zh-CN" altLang="en-US">
                <a:latin typeface="Times New Roman"/>
                <a:ea typeface="楷体"/>
              </a:rPr>
              <a:t>易错、易混知识点解析</a:t>
            </a:r>
          </a:p>
        </p:txBody>
      </p:sp>
      <p:sp>
        <p:nvSpPr>
          <p:cNvPr id="3" name="内容占位符 2"/>
          <p:cNvSpPr>
            <a:spLocks noGrp="1"/>
          </p:cNvSpPr>
          <p:nvPr>
            <p:ph idx="4294967295"/>
          </p:nvPr>
        </p:nvSpPr>
        <p:spPr>
          <a:xfrm>
            <a:off x="0" y="1125538"/>
            <a:ext cx="9144000" cy="5399087"/>
          </a:xfrm>
          <a:prstGeom prst="rect">
            <a:avLst/>
          </a:prstGeom>
        </p:spPr>
        <p:txBody>
          <a:bodyPr>
            <a:noAutofit/>
          </a:bodyPr>
          <a:lstStyle/>
          <a:p>
            <a:r>
              <a:rPr lang="en-US" altLang="zh-CN" sz="3600" b="1">
                <a:solidFill>
                  <a:schemeClr val="tx2"/>
                </a:solidFill>
                <a:latin typeface="Times New Roman"/>
                <a:ea typeface="楷体"/>
              </a:rPr>
              <a:t>5</a:t>
            </a:r>
            <a:r>
              <a:rPr lang="zh-CN" altLang="en-US" sz="3600" b="1">
                <a:solidFill>
                  <a:schemeClr val="tx2"/>
                </a:solidFill>
                <a:latin typeface="Times New Roman"/>
                <a:ea typeface="楷体"/>
              </a:rPr>
              <a:t>、违法行为和犯罪行为：</a:t>
            </a:r>
            <a:endParaRPr lang="en-US" altLang="zh-CN" sz="3600" b="1">
              <a:solidFill>
                <a:schemeClr val="tx2"/>
              </a:solidFill>
            </a:endParaRPr>
          </a:p>
          <a:p>
            <a:r>
              <a:rPr lang="zh-CN" altLang="en-US" sz="3600" b="1">
                <a:solidFill>
                  <a:srgbClr val="C00000"/>
                </a:solidFill>
                <a:latin typeface="Times New Roman"/>
                <a:ea typeface="楷体"/>
              </a:rPr>
              <a:t>违法行为：</a:t>
            </a:r>
            <a:r>
              <a:rPr lang="zh-CN" altLang="en-US" sz="3600" b="1">
                <a:latin typeface="Times New Roman"/>
                <a:ea typeface="楷体"/>
              </a:rPr>
              <a:t>凡不履行法律规定的义务，或者做出法律所禁止的行为，都是违法行为。</a:t>
            </a:r>
            <a:endParaRPr lang="en-US" altLang="zh-CN" sz="3600" b="1"/>
          </a:p>
          <a:p>
            <a:r>
              <a:rPr lang="zh-CN" altLang="en-US" sz="3600" b="1">
                <a:solidFill>
                  <a:srgbClr val="C00000"/>
                </a:solidFill>
                <a:latin typeface="Times New Roman"/>
                <a:ea typeface="楷体"/>
              </a:rPr>
              <a:t>违法行为的分类：</a:t>
            </a:r>
            <a:r>
              <a:rPr lang="zh-CN" altLang="en-US" sz="3600" b="1">
                <a:latin typeface="Times New Roman"/>
                <a:ea typeface="楷体"/>
              </a:rPr>
              <a:t>民事违法行为、行政违法行为（一般违法行为）、刑事违法行为（犯罪行为）</a:t>
            </a:r>
            <a:endParaRPr lang="en-US" altLang="zh-CN" sz="3600" b="1"/>
          </a:p>
          <a:p>
            <a:r>
              <a:rPr lang="zh-CN" altLang="en-US" sz="3600" b="1">
                <a:solidFill>
                  <a:srgbClr val="C00000"/>
                </a:solidFill>
                <a:latin typeface="Times New Roman"/>
                <a:ea typeface="楷体"/>
              </a:rPr>
              <a:t>犯罪行为：</a:t>
            </a:r>
            <a:r>
              <a:rPr lang="zh-CN" altLang="en-US" sz="3600" b="1">
                <a:latin typeface="Times New Roman"/>
                <a:ea typeface="楷体"/>
              </a:rPr>
              <a:t>刑事违法行为；</a:t>
            </a:r>
            <a:endParaRPr lang="en-US" altLang="zh-CN" sz="3600" b="1"/>
          </a:p>
          <a:p>
            <a:r>
              <a:rPr lang="zh-CN" altLang="en-US" sz="3600" b="1">
                <a:latin typeface="Times New Roman"/>
                <a:ea typeface="楷体"/>
              </a:rPr>
              <a:t>总结：违法行为不一定犯罪行为，但犯罪行为一定是违法行为</a:t>
            </a:r>
          </a:p>
        </p:txBody>
      </p:sp>
    </p:spTree>
  </p:cSld>
  <p:clrMapOvr>
    <a:masterClrMapping/>
  </p:clrMapOvr>
  <p:transition>
    <p:checker dir="vert"/>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dur="50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dur="500" fill="hold"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 calcmode="lin" valueType="num">
                                      <p:cBhvr additive="base">
                                        <p:cTn id="2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3" fill="hold" nodeType="clickPar">
                      <p:stCondLst>
                        <p:cond delay="indefinite"/>
                      </p:stCondLst>
                      <p:childTnLst>
                        <p:par>
                          <p:cTn id="24" fill="hold">
                            <p:stCondLst>
                              <p:cond delay="0"/>
                            </p:stCondLst>
                            <p:childTnLst>
                              <p:par>
                                <p:cTn id="25" presetID="2" presetClass="entr" presetSubtype="4" dur="50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additive="base">
                                        <p:cTn id="2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标题 1"/>
          <p:cNvSpPr>
            <a:spLocks noGrp="1"/>
          </p:cNvSpPr>
          <p:nvPr>
            <p:ph type="title" idx="4294967295"/>
          </p:nvPr>
        </p:nvSpPr>
        <p:spPr>
          <a:xfrm>
            <a:off x="0" y="44450"/>
            <a:ext cx="8229600" cy="1143000"/>
          </a:xfrm>
        </p:spPr>
        <p:txBody>
          <a:bodyPr/>
          <a:lstStyle/>
          <a:p>
            <a:r>
              <a:rPr lang="zh-CN" altLang="en-US">
                <a:latin typeface="Times New Roman"/>
                <a:ea typeface="楷体"/>
              </a:rPr>
              <a:t>易错、易混知识点解析</a:t>
            </a:r>
          </a:p>
        </p:txBody>
      </p:sp>
      <p:sp>
        <p:nvSpPr>
          <p:cNvPr id="3" name="内容占位符 2"/>
          <p:cNvSpPr>
            <a:spLocks noGrp="1"/>
          </p:cNvSpPr>
          <p:nvPr>
            <p:ph idx="4294967295"/>
          </p:nvPr>
        </p:nvSpPr>
        <p:spPr>
          <a:xfrm>
            <a:off x="82550" y="1035050"/>
            <a:ext cx="9061450" cy="5818188"/>
          </a:xfrm>
          <a:prstGeom prst="rect">
            <a:avLst/>
          </a:prstGeom>
        </p:spPr>
        <p:txBody>
          <a:bodyPr>
            <a:noAutofit/>
          </a:bodyPr>
          <a:lstStyle/>
          <a:p>
            <a:r>
              <a:rPr lang="en-US" altLang="zh-CN" sz="4000" b="1">
                <a:solidFill>
                  <a:schemeClr val="tx2"/>
                </a:solidFill>
                <a:latin typeface="Times New Roman"/>
                <a:ea typeface="楷体"/>
              </a:rPr>
              <a:t>6</a:t>
            </a:r>
            <a:r>
              <a:rPr lang="zh-CN" altLang="en-US" sz="4000" b="1">
                <a:solidFill>
                  <a:schemeClr val="tx2"/>
                </a:solidFill>
                <a:latin typeface="Times New Roman"/>
                <a:ea typeface="楷体"/>
              </a:rPr>
              <a:t>、罚款和罚金：</a:t>
            </a:r>
            <a:endParaRPr lang="en-US" altLang="zh-CN" sz="4000" b="1">
              <a:solidFill>
                <a:schemeClr val="tx2"/>
              </a:solidFill>
            </a:endParaRPr>
          </a:p>
          <a:p>
            <a:r>
              <a:rPr lang="zh-CN" altLang="en-US" sz="4000" b="1">
                <a:solidFill>
                  <a:srgbClr val="C00000"/>
                </a:solidFill>
                <a:latin typeface="Times New Roman"/>
                <a:ea typeface="楷体"/>
              </a:rPr>
              <a:t>罚款：</a:t>
            </a:r>
            <a:r>
              <a:rPr lang="zh-CN" altLang="en-US" sz="4000" b="1">
                <a:latin typeface="Times New Roman"/>
                <a:ea typeface="楷体"/>
              </a:rPr>
              <a:t>是由公安机关或其他特定的国家行政机关依法对一般违法行为作出的一种行政处罚；</a:t>
            </a:r>
            <a:endParaRPr lang="en-US" altLang="zh-CN" sz="4000" b="1"/>
          </a:p>
          <a:p>
            <a:r>
              <a:rPr lang="zh-CN" altLang="en-US" sz="4000" b="1">
                <a:solidFill>
                  <a:srgbClr val="C00000"/>
                </a:solidFill>
                <a:latin typeface="Times New Roman"/>
                <a:ea typeface="楷体"/>
              </a:rPr>
              <a:t>罚金：</a:t>
            </a:r>
            <a:r>
              <a:rPr lang="zh-CN" altLang="en-US" sz="4000" b="1">
                <a:latin typeface="Times New Roman"/>
                <a:ea typeface="楷体"/>
              </a:rPr>
              <a:t>是人民法院依法对犯罪分子作出的一种刑事处罚，是附加刑（罚金、没收财产、剥夺政治权利、驱逐出境）的一种；</a:t>
            </a:r>
            <a:endParaRPr lang="en-US" altLang="zh-CN" sz="4000" b="1"/>
          </a:p>
          <a:p>
            <a:r>
              <a:rPr lang="zh-CN" altLang="en-US" sz="4000" b="1">
                <a:latin typeface="Times New Roman"/>
                <a:ea typeface="楷体"/>
              </a:rPr>
              <a:t>总结：一字之差，性质不同、</a:t>
            </a:r>
          </a:p>
        </p:txBody>
      </p:sp>
    </p:spTree>
  </p:cSld>
  <p:clrMapOvr>
    <a:masterClrMapping/>
  </p:clrMapOvr>
  <p:transition>
    <p:checker dir="vert"/>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dur="50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dur="500" fill="hold"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 calcmode="lin" valueType="num">
                                      <p:cBhvr additive="base">
                                        <p:cTn id="2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https://d.book118.com/627106030031006053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微软雅黑"/>
        <a:cs typeface="Arial"/>
        <a:font script="Jpan" typeface="ＭＳ Ｐゴシック"/>
        <a:font script="Hang" typeface="맑은 고딕"/>
        <a:font script="Hans" typeface="微软雅黑"/>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微软雅黑"/>
        <a:cs typeface="Arial"/>
        <a:font script="Jpan" typeface="ＭＳ Ｐゴシック"/>
        <a:font script="Hang" typeface="맑은 고딕"/>
        <a:font script="Hans" typeface="微软雅黑"/>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120</Paragraphs>
  <Slides>16</Slides>
  <Notes>14</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16</vt:i4>
      </vt:variant>
    </vt:vector>
  </HeadingPairs>
  <TitlesOfParts>
    <vt:vector baseType="lpstr" size="23">
      <vt:lpstr>Arial</vt:lpstr>
      <vt:lpstr>Calibri</vt:lpstr>
      <vt:lpstr>微软雅黑</vt:lpstr>
      <vt:lpstr>楷体</vt:lpstr>
      <vt:lpstr>Times New Roman</vt:lpstr>
      <vt:lpstr>宋体</vt:lpstr>
      <vt:lpstr>Office Theme</vt:lpstr>
      <vt:lpstr>学无止境</vt:lpstr>
      <vt:lpstr>想一想、做一做</vt:lpstr>
      <vt:lpstr>想一想、做一做</vt:lpstr>
      <vt:lpstr>易错、易混知识点解析</vt:lpstr>
      <vt:lpstr>想一想、做一做</vt:lpstr>
      <vt:lpstr>易错、易混知识点解析</vt:lpstr>
      <vt:lpstr>想一想、做一做</vt:lpstr>
      <vt:lpstr>想一想、做一做</vt:lpstr>
      <vt:lpstr>易错、易混知识点解析</vt:lpstr>
      <vt:lpstr>想一想、做一做</vt:lpstr>
      <vt:lpstr>想一想、做一做</vt:lpstr>
      <vt:lpstr>易错、易混知识点解析</vt:lpstr>
      <vt:lpstr>想一想、做一做</vt:lpstr>
      <vt:lpstr>易错、易混知识点解析</vt:lpstr>
      <vt:lpstr>易错、易混知识点解析</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2024-09-26T23:44:55.879</cp:lastPrinted>
  <dcterms:created xsi:type="dcterms:W3CDTF">2024-09-26T15:44:55Z</dcterms:created>
  <dcterms:modified xsi:type="dcterms:W3CDTF">2024-09-26T15:44:57Z</dcterms:modified>
</cp:coreProperties>
</file>