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518FA-5A86-47B2-BA12-5B74E943C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AFBED-9D7B-4265-913C-68DB44C6F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D0D25-1222-4A65-AA0C-26521E14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D7E0B-17AD-4331-B4F0-26E8298A3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24362-A3BB-4754-A368-7EB0F7600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19F1E0-51D2-406E-8768-B311B0BF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618013-61A4-4977-AF70-0F0CD494A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92ABF-F8E8-4D49-8D15-7FB971B65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FDAB2-1F3D-4F9B-BF22-E422B5BC3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BEF72-DCE2-4DE9-BB84-2A44A0061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4ECF6-9FA7-4FFF-9AD3-273B99A0A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61411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优秀护理集体获奖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优秀护理集体的特点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19" r="322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旨在表彰在护理工作中表现突出的集体，激励护理人员提高服务质量，推动护理事业发展。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优秀护理集体评选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包括护理质量、服务态度、团队协作、创新实践等方面，全面评估护理集体的综合表现。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随着社会对医疗服务需求的增加，护理工作面临着越来越多的挑战和机遇。在这样的背景下，评选优秀护理集体对于提升整体护理水平具有重要意义。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获奖集体介绍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本次获奖的护理集体在各项评选标准中表现优异，得到了广泛的认可和赞誉。他们通过不断努力和创新，为患者提供了优质的护理服务，为推动护理事业发展做出了积极贡献。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优秀护理集体的特点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持续学习和自我提升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团队成员具备自我学习和提升的能力，不断更新知识和技能，以适应不断变化的护理需求。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具备扎实的专业知识和技能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团队成员具备丰富的护理经验和专业知识，能够提供高质量的护理服务。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良好的沟通能力和团队协作精神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团队成员之间能够高效沟通，相互协作，共同完成护理任务。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高素质的护理团队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根据护理工作的特点和需求，制定合理的排班制度，确保工作的高效运转。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科学的排班制度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规范的操作流程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制定标准化的操作流程，确保护理工作的规范性和准确性。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利用信息化手段，提高护理工作的效率和准确性，降低出错率。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高效的护理流程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始终关注患者的需求和感受，提供人性化的护理服务。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在护理服务中注重细节，为患者提供全方位的关怀和照顾。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对护理服务进行持续改进，提高患者的满意度和信任度。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优质的护理服务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获奖原因分析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https://d.book118.com/627106141134006052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2024-09-26T06:59:54.444</cp:lastPrinted>
  <dcterms:created xsi:type="dcterms:W3CDTF">2024-09-25T22:59:54Z</dcterms:created>
  <dcterms:modified xsi:type="dcterms:W3CDTF">2024-09-25T22:59:56Z</dcterms:modified>
</cp:coreProperties>
</file>