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C2AFF-28D8-41BE-84B3-28B77D5DC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2B06E-5777-40B2-BA9E-25B6659D1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EBBE3-4A8B-4B33-BA52-255FB676E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C3C76-B207-4EE7-9C55-EFDDD7339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49AAD1-0D9F-4D30-A3A0-978F43AF1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DD9B93-CC3B-4464-98FD-B7C6AC874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A1E89D-5523-43A5-B412-82C66AB71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C4680-7C1A-420B-B6B0-B87F81E59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1BC12-B764-43FD-BC58-9935B57EF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0A439-34DF-4014-9100-BF28B3E5E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4FAA9-A016-41F8-88B8-928A549C2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0615112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足部护理技术教学PPT\n## 1.足部护理的重要性及基本概念\n### 1.1足部护理对身体健康的影响\n### 1.2足部护理的基本概念与分类\n### 1.3足部护理的适用范围与对象\n## 2.足部护理前的准备与评估\n### 2.1足部护理前的环境准备与工具选择\n### 2.2足部护理对象的评估与分类\n### 2.3足部护理的沟通与心理建设\n## 3.足部清洁与护理技术\n### 3.1足部清洁的重要性及方法\n### 3.2足部护理液的选择与使用\n### 3.3足部按摩与舒缓技巧\n## 4.足部指甲护理技术\n### 4.1足部指甲修剪与打磨技巧\n### 4.2足部指甲护理液的选择与使用\n### 4.3足部指甲疾病的预防与处理\n## 5.足部皮肤护理技术\n### 5.1足部皮肤类型与特点\n### 5.2足部皮肤护理产品选择与使用\n### 5.3足部皮肤疾病的预防与处理\n## 6.足部护理的注意事项与并发症预防\n### 6.1足部护理过程中的注意事项\n### 6.2足部护理可能出现的并发症及预防\n### 6.3足部护理的应急处理与急救知识\n## 7.足部护理技术实践操作\n### 7.1足部护理技术实操前的准备\n### 7.2 足部护理技术实操步骤与流程\n### 7.3 足部护理技术实操中的沟通与指导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足部护理技术教学PPT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足部护理的重要性及基本概念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6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6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6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促进足部血管扩张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加速血液回流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减轻心脏负担</a:t>
                </a:r>
                <a:endParaRPr/>
              </a:p>
            </p:txBody>
          </p:sp>
          <p:sp>
            <p:nvSpPr>
              <p:cNvPr id="27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改善血液循环</a:t>
                </a:r>
                <a:endParaRPr/>
              </a:p>
            </p:txBody>
          </p:sp>
        </p:grpSp>
        <p:grpSp>
          <p:nvGrpSpPr>
            <p:cNvPr id="27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7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缓解疲劳</a:t>
                </a:r>
                <a:endParaRPr/>
              </a:p>
            </p:txBody>
          </p:sp>
          <p:sp>
            <p:nvSpPr>
              <p:cNvPr id="27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放松足部肌肉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缓解脚底压力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提高睡眠质量</a:t>
                </a:r>
                <a:endParaRPr/>
              </a:p>
            </p:txBody>
          </p:sp>
        </p:grpSp>
        <p:grpSp>
          <p:nvGrpSpPr>
            <p:cNvPr id="27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7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</a:t>
                </a:r>
                <a:endParaRPr/>
              </a:p>
            </p:txBody>
          </p:sp>
          <p:sp>
            <p:nvSpPr>
              <p:cNvPr id="27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降低足部感染风险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预防足部慢性疾病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增强免疫力</a:t>
                </a:r>
                <a:endParaRPr/>
              </a:p>
            </p:txBody>
          </p: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足部护理对身体健康的影响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基本概念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足部护理是对足部进行的一系列护理活动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包括清洁、保养、按摩、修剪指甲等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旨在保持足部健康、舒适和美观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按护理对象分：儿童、成人、老年人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按护理场景分：家庭、美容院、足浴店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按护理需求分：日常护理、特殊护理、康复护理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足部护理的基本概念与分类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足部护理的适用范围与对象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适用于所有人群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特别适用于长时间站立、行走的人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对于足部疾病患者，如扁平足、糖尿病足等，尤为重要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儿童：足部生长较快，需要定期修剪指甲和按摩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成人：长时间站立和行走，需要缓解疲劳和预防足部疾病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老年人：足部关节退化，需要保持足部温暖和舒适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足部护理前的准备与评估</a:t>
            </a:r>
            <a:endParaRPr/>
          </a:p>
        </p:txBody>
      </p:sp>
      <p:sp>
        <p:nvSpPr>
          <p:cNvPr id="3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足部护理前的环境准备与工具选择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保持房间整洁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调整光线和音乐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准备舒适的座椅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工具选择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合适的泡脚盆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足部护理工具：如指甲剪、磨砂板、按摩球等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足部护理产品：如护理液、护足霜、指甲油等</a:t>
                </a:r>
                <a:endParaRPr/>
              </a:p>
            </p:txBody>
          </p:sp>
          <p:pic>
            <p:nvPicPr>
              <p:cNvPr id="3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endParaRPr/>
              </a:p>
            </p:txBody>
          </p:sp>
          <p:sp>
            <p:nvSpPr>
              <p:cNvPr id="3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了解护理对象的足部状况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评估足部皮肤、指甲、关节等部位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了解护理对象的需求和期望</a:t>
                </a:r>
                <a:endParaRPr/>
              </a:p>
            </p:txBody>
          </p:sp>
          <p:sp>
            <p:nvSpPr>
              <p:cNvPr id="3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endParaRPr/>
              </a:p>
            </p:txBody>
          </p:sp>
          <p:sp>
            <p:nvSpPr>
              <p:cNvPr id="3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根据足部状况分：正常足、扁平足、高弓足等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根据护理需求分：日常护理、特殊护理、康复护理</a:t>
                </a:r>
                <a:endParaRPr/>
              </a:p>
            </p:txBody>
          </p:sp>
          <p:sp>
            <p:nvSpPr>
              <p:cNvPr id="3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足部护理对象的评估与分类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足部护理的沟通与心理建设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了解护理对象的需求和顾虑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介绍足部护理的方法和步骤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提醒护理对象注意的事项</a:t>
                </a:r>
                <a:endParaRPr/>
              </a:p>
            </p:txBody>
          </p:sp>
          <p:pic>
            <p:nvPicPr>
              <p:cNvPr id="3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建立信任感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鼓励护理对象积极参与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强调足部护理的重要性</a:t>
                </a:r>
                <a:endParaRPr/>
              </a:p>
            </p:txBody>
          </p:sp>
          <p:pic>
            <p:nvPicPr>
              <p:cNvPr id="3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足部清洁与护理技术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保持足部卫生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预防足部感染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提高足部舒适度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先用温水浸泡双脚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使用足部护理液清洁足部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用清水冲洗干净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擦干足部，涂抹护足霜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足部清洁的重要性及方法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根据护理对象的需求和足部状况选择合适的护理液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了解护理液的成分和功效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注意护理液的保质期和保存方法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按照产品说明使用护理液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避免护理液与眼睛、口腔等敏感部位接触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如出现过敏反应，立即停止使用并就医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足部护理液的选择与使用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足部按摩与舒缓技巧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按摩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使用按摩球、手指或足部按摩器进行按摩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从足底、足内侧、足外侧、足背四个部位进行按摩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按摩力度适中，以护理对象感到舒适为准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舒缓技巧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针对护理对象的足部问题，采用针对性的舒缓方法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如扁平足患者，可加强足弓部位按摩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如足部疲劳患者，可重点按摩足底和足跟部位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足部指甲护理技术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修剪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使用指甲剪或指甲钳修剪指甲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剪指甲时避免剪得过短，以免损伤指甲周围的皮肤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剪指甲后，用指甲锉打磨指甲边缘，保持指甲光滑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打磨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使用指甲锉或磨甲器打磨指甲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从指甲边缘向指甲中心打磨，避免损伤指甲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打磨过程中注意力度，以免损伤指甲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足部指甲修剪与打磨技巧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https://d.book118.com/627106151123006041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足部护理技术教学PPT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2024-09-14T13:08:58.185</cp:lastPrinted>
  <dcterms:created xsi:type="dcterms:W3CDTF">2024-09-14T05:08:58Z</dcterms:created>
  <dcterms:modified xsi:type="dcterms:W3CDTF">2024-09-14T05:09:00Z</dcterms:modified>
</cp:coreProperties>
</file>