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0294C-2522-4CB6-8E02-EFF3D52EF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4952F-2715-433C-8518-2C70953F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8847A-A89B-4A44-B610-A2178B5A0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62FFA-F37D-45EE-835E-FE169847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B71660-F132-4920-96E9-4512BC4C5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BDCA5-00DF-4ECC-A166-0A4A99BF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E3A6C-0A19-4281-9CD0-34E8D38F3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5BB7E-CE10-4B20-9C38-CCB84CC84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BA837-6C4F-4907-83CC-7BC5CED9C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E4BF9-E338-477B-893D-3934DE63E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82FC6-7A73-42DF-9985-B87516533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10062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家长会培养孩子的自学能力适应未来发展需求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1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培养孩子的自学能力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适应未来发展需求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家长会的具体操作建议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家长会是家长了解孩子在学校表现的重要途径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家长会可以帮助家长更好地了解学校的教育理念和教学方法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家长会可以促进家长与老师之间的沟通和合作，共同解决孩子在学习和成长过程中遇到的问题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家长会可以增强家长对孩子的关注和支持，帮助孩子更好地适应未来的发展需求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家长会帮助家长了解孩子的学习情况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家长会让家长了解孩子的学习成绩和进步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家长会让家长了解孩子的兴趣爱好和特长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家长会让家长了解孩子的社交能力和人际关系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家长会让家长了解孩子的学习态度和习惯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家长会提供家长与教师交流的机会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家长和教师可以共同探讨如何培养孩子的自学能力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家长和教师可以共同制定适合孩子发展的教育计划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家长可以了解孩子在学校的表现和学习情况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教师可以了解孩子在家庭的生活和学习习惯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培养孩子的自学能力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自学能力是未来发展的必备能力</a:t>
            </a:r>
            <a:endParaRPr lang="zh-CN" altLang="en-US"/>
          </a:p>
        </p:txBody>
      </p:sp>
      <p:sp>
        <p:nvSpPr>
          <p:cNvPr id="45" name="矩形: 圆角 44"/>
          <p:cNvSpPr/>
          <p:nvPr>
            <p:custDataLst>
              <p:tags r:id="rId2"/>
            </p:custDataLst>
          </p:nvPr>
        </p:nvSpPr>
        <p:spPr>
          <a:xfrm>
            <a:off x="6084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46" name="直接连接符 45"/>
          <p:cNvCxnSpPr/>
          <p:nvPr>
            <p:custDataLst>
              <p:tags r:id="rId3"/>
            </p:custDataLst>
          </p:nvPr>
        </p:nvCxnSpPr>
        <p:spPr>
          <a:xfrm flipH="1">
            <a:off x="1820350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标题"/>
          <p:cNvSpPr txBox="1"/>
          <p:nvPr>
            <p:custDataLst>
              <p:tags r:id="rId4"/>
            </p:custDataLst>
          </p:nvPr>
        </p:nvSpPr>
        <p:spPr>
          <a:xfrm>
            <a:off x="7386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48" name="正文"/>
          <p:cNvSpPr txBox="1"/>
          <p:nvPr>
            <p:custDataLst>
              <p:tags r:id="rId5"/>
            </p:custDataLst>
          </p:nvPr>
        </p:nvSpPr>
        <p:spPr>
          <a:xfrm>
            <a:off x="1901062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自学能力：自我驱动、自我管理、自我调整的能力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9" name="矩形: 圆角 48"/>
          <p:cNvSpPr/>
          <p:nvPr>
            <p:custDataLst>
              <p:tags r:id="rId6"/>
            </p:custDataLst>
          </p:nvPr>
        </p:nvSpPr>
        <p:spPr>
          <a:xfrm>
            <a:off x="6237900" y="2320585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50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449851" y="2628815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标题"/>
          <p:cNvSpPr txBox="1"/>
          <p:nvPr>
            <p:custDataLst>
              <p:tags r:id="rId8"/>
            </p:custDataLst>
          </p:nvPr>
        </p:nvSpPr>
        <p:spPr>
          <a:xfrm>
            <a:off x="6368183" y="2441970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2" name="正文"/>
          <p:cNvSpPr txBox="1"/>
          <p:nvPr>
            <p:custDataLst>
              <p:tags r:id="rId9"/>
            </p:custDataLst>
          </p:nvPr>
        </p:nvSpPr>
        <p:spPr>
          <a:xfrm>
            <a:off x="7529927" y="2429895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未来发展：快速变化、高度竞争、不断创新的社会环境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4" name="矩形: 圆角 53"/>
          <p:cNvSpPr/>
          <p:nvPr>
            <p:custDataLst>
              <p:tags r:id="rId10"/>
            </p:custDataLst>
          </p:nvPr>
        </p:nvSpPr>
        <p:spPr>
          <a:xfrm>
            <a:off x="6084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55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1820350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标题"/>
          <p:cNvSpPr txBox="1"/>
          <p:nvPr>
            <p:custDataLst>
              <p:tags r:id="rId12"/>
            </p:custDataLst>
          </p:nvPr>
        </p:nvSpPr>
        <p:spPr>
          <a:xfrm>
            <a:off x="7386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57" name="正文"/>
          <p:cNvSpPr txBox="1"/>
          <p:nvPr>
            <p:custDataLst>
              <p:tags r:id="rId13"/>
            </p:custDataLst>
          </p:nvPr>
        </p:nvSpPr>
        <p:spPr>
          <a:xfrm>
            <a:off x="1901062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必备能力：适应未来发展需求的关键能力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8" name="矩形: 圆角 57"/>
          <p:cNvSpPr/>
          <p:nvPr>
            <p:custDataLst>
              <p:tags r:id="rId14"/>
            </p:custDataLst>
          </p:nvPr>
        </p:nvSpPr>
        <p:spPr>
          <a:xfrm>
            <a:off x="6237900" y="3974226"/>
            <a:ext cx="5339630" cy="1445908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59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449851" y="4282457"/>
            <a:ext cx="0" cy="82998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标题"/>
          <p:cNvSpPr txBox="1"/>
          <p:nvPr>
            <p:custDataLst>
              <p:tags r:id="rId16"/>
            </p:custDataLst>
          </p:nvPr>
        </p:nvSpPr>
        <p:spPr>
          <a:xfrm>
            <a:off x="6368183" y="4094977"/>
            <a:ext cx="1081555" cy="120405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61" name="正文"/>
          <p:cNvSpPr txBox="1"/>
          <p:nvPr>
            <p:custDataLst>
              <p:tags r:id="rId17"/>
            </p:custDataLst>
          </p:nvPr>
        </p:nvSpPr>
        <p:spPr>
          <a:xfrm>
            <a:off x="7529927" y="4083537"/>
            <a:ext cx="3954742" cy="122777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培养孩子的自学能力：家长需要提供良好的学习环境和资源，引导孩子养成良好的学习习惯和方法，激发孩子的学习兴趣和动力。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家长在培养孩子自学能力中的角色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引导孩子制定学习计划和目标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提供学习资源和工具，如书籍、网络课程等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鼓励孩子独立思考和解决问题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监督孩子的学习进度和效果，及时给予反馈和指导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培养孩子良好的学习习惯和时间管理能力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激发孩子的学习兴趣和动力，鼓励他们积极探索和尝试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如何培养孩子的自学能力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鼓励孩子独立思考和解决问题，培养创新精神和实践能力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家长和老师的引导和支持，帮助孩子建立自信心和成就感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激发孩子的学习兴趣和求知欲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培养孩子良好的学习习惯和自我管理能力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提供丰富的学习资源和环境，让孩子自主选择和探索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培养孩子自学能力的注意事项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激发孩子的学习兴趣和求知欲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鼓励孩子独立思考和解决问题，培养创新精神和实践能力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培养孩子良好的学习习惯和自我管理能力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关注孩子的心理需求和成长变化，给予适时的引导和支持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提供丰富的学习资源和环境，让孩子自主选择和探索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与孩子共同制定学习目标和计划，让孩子参与决策过程，增强自主意识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https://d.book118.com/627110062054006026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4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0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LINE_FORE_SCHEMECOLOR_INDEX" val="5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LINE_FORE_SCHEMECOLOR_INDEX" val="5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LINE_FORE_SCHEMECOLOR_INDEX" val="5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LINE_FORE_SCHEMECOLOR_INDEX" val="5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家长会培养孩子的自学能力适应未来发展需求</vt:lpstr>
      <vt:lpstr>目录</vt:lpstr>
      <vt:lpstr>家长会的重要性</vt:lpstr>
      <vt:lpstr>家长会是家庭教育和学校教育的桥梁</vt:lpstr>
      <vt:lpstr>家长会帮助家长了解孩子的学习情况</vt:lpstr>
      <vt:lpstr>家长会提供家长与教师交流的机会</vt:lpstr>
      <vt:lpstr>培养孩子的自学能力</vt:lpstr>
      <vt:lpstr>自学能力是未来发展的必备能力</vt:lpstr>
      <vt:lpstr>家长在培养孩子自学能力中的角色</vt:lpstr>
      <vt:lpstr>如何培养孩子的自学能力</vt:lpstr>
      <vt:lpstr>培养孩子自学能力的注意事项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2024-08-31T10:36:57.719</cp:lastPrinted>
  <dcterms:created xsi:type="dcterms:W3CDTF">2024-08-31T02:36:57Z</dcterms:created>
  <dcterms:modified xsi:type="dcterms:W3CDTF">2024-08-31T02:36:59Z</dcterms:modified>
</cp:coreProperties>
</file>