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E848E-02ED-4711-9D1A-CAFC277BC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D0D74-240A-4FB0-8A68-5D9470FA8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020DE-3B0E-4F1D-8B6C-FE54BD576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8AC4B-C5E7-482A-9BD6-F645D5E27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0F9A36-9107-4F5E-ABA2-A3E47B6D2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23789F-3CBC-45D1-93B6-78DA463C1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9EE74D-BABB-4C49-9D32-3956EED49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78EDB-FAAA-4EE4-A6C7-F3F96BDA9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CD48F-F633-491D-8E30-6CCB442E8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77490-123C-4B41-9970-356987AFE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39344-5390-4785-BF4F-184797CAE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1105202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提高自媒体公众号粉丝活跃度的方法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互动与参与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推广与广告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用户体验优化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优质的内容是吸引和留住粉丝的关键。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提供有价值、独特、真实的内容，满足用户需求和兴趣，增强用户粘性。避免发布低质量、虚假或无关的内容。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保持稳定的发布频率，维持用户的关注度。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制定并遵循一个清晰的内容发布计划，确保定期更新，让用户知道何时可以期待新的内容。不过，避免过度发布，给用户一些喘息的空间。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内容频率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多样化的内容形式能满足不同用户的需求。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结合文字、图片、视频、音频等多种形式，提供丰富多样的内容。同时，根据目标受众的特点选择适合的内容类型，提高内容的可读性和吸引力。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互动与参与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75" b="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举办线上活动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通过线上活动如抽奖、答题等，吸引用户参与，提高用户活跃度。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及时回复评论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关注用户在公众号上的留言，及时回复，增强与用户的互动。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发起话题讨论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定期在公众号上发起话题讨论，引导用户参与，提高用户粘性。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在线互动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通过调查问卷、投票等方式了解用户需求，为用户提供更精准的内容和服务。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了解用户需求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根据用户反馈不断优化公众号的功能和用户体验，提高用户满意度。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优化用户体验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通过调查了解潜在用户的需求和兴趣，针对性地推广公众号，扩大用户群体。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发掘潜在用户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用户调查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通过建立粉丝群，将公众号用户聚集在一起，增强用户归属感和参与感。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建立粉丝群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鼓励用户分享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举办线下活动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鼓励用户将公众号内容分享到其他社交平台，扩大公众号的影响力。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通过线下活动如粉丝见面会等，增强与用户的联系和互动，提高用户忠诚度。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推广与广告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https://d.book118.com/627111052026006051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2024-09-24T01:55:04.385</cp:lastPrinted>
  <dcterms:created xsi:type="dcterms:W3CDTF">2024-09-23T17:55:04Z</dcterms:created>
  <dcterms:modified xsi:type="dcterms:W3CDTF">2024-09-23T17:55:06Z</dcterms:modified>
</cp:coreProperties>
</file>