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D0FC4-8D67-478F-BE65-EDB5C5BDA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A6434-43A4-4C63-ADFC-BDD61B2C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A21E8-9944-46EA-9C16-6E78696E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EE394-57C9-47DD-9ABD-C0EE4F21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20DC5-2417-4E03-984B-B15E2269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F29E1-3516-480B-A8AB-AF77B039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FC1E7-16DB-4335-A658-203F7093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A8410-3176-46EC-BCBF-AF5F4536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12CED-6219-4791-B183-05644BB3D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7B70-38C6-4474-9417-AE767750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D5652-9971-4F3C-B7E6-04B0DF60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2064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患上抗磷脂综合征如何保护胎儿健康\n## 1.抗磷脂综合征的基本认识与危害\n### 1.1抗磷脂综合征的定义与病因\n### 1.2抗磷脂综合征对孕妇及胎儿的影响\n### 1.3抗磷脂综合征的发病率与风险因素\n## 2.孕妇患上抗磷脂综合征的诊断与筛查\n### 2.1抗磷脂综合征的诊断标准与依据\n### 2.2孕妇抗磷脂综合征的筛查方法\n### 2.3诊断与筛查的时机与频率\n## 3.孕妇患上抗磷脂综合征的治疗与干预\n### 3.1抗磷脂综合征的治疗原则与方法\n### 3.2孕妇抗磷脂综合征的药物治疗与调整\n### 3.3孕妇抗磷脂综合征的非药物治疗与生活方式干预\n## 4.孕妇患上抗磷脂综合征的孕期管理与监测\n### 4.1孕妇抗磷脂综合征的孕期保健与营养指导\n### 4.2孕妇抗磷脂综合征的胎儿监测与评估\n### 4.3孕妇抗磷脂综合征的并发症预防与处理\n## 5.孕妇患上抗磷脂综合征的产后管理与康复\n### 5.1孕妇抗磷脂综合征的产后药物调整与复查\n### 5.2孕妇抗磷脂综合征的产后心理干预与支持\n### 5.3孕妇抗磷脂综合征的长期随访与健康管理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孕妇患上抗磷脂综合征如何保护胎儿健康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抗磷脂综合征的基本认识与危害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抗磷脂综合征（APS）是一种自身免疫性疾病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表现为抗磷脂抗体（aPL）阳性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常见的抗磷脂抗体有：抗心磷脂抗体（aPL）、抗β2糖蛋白1抗体（aβ2GP1）、抗磷脂酸抗体（aPA）等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病因尚不完全明确，可能与遗传、环境和免疫因素有关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遗传因素：部分患者存在遗传易感性，如HLA-DR7、HLA-DR4等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环境因素：感染、药物、吸烟等可能诱发APS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免疫因素：自身免疫反应异常，导致抗磷脂抗体产生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抗磷脂综合征的定义与病因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抗磷脂综合征对孕妇及胎儿的影响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增加血栓形成的风险，导致血栓性血管炎、下肢深静脉血栓等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影响胎盘功能，导致胎盘梗死、胎盘早剥等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增加流产、早产、死胎等不良妊娠结局的风险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胎儿生长受限，可能导致低体重儿、宫内发育迟缓等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增加胎儿窘迫、新生儿窒息等并发症的风险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可能导致新生儿血小板减少、神经系统损害等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发病率高，约为1%～5%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多发生在孕妇，尤其是高龄孕妇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也可见于非孕妇，如系统性红斑狼疮、干燥综合征等患者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风险因素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遗传因素：携带HLA-DR7、HLA-DR4等基因的患者风险较高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既往史：曾有血栓形成、流产、早产等不良妊娠史的患者风险较高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合并症：合并高血压、糖尿病、肾脏疾病等患者风险较高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抗磷脂综合征的发病率与风险因素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孕妇患上抗磷脂综合征的诊断与筛查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符合以下任意一条即可诊断：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妊娠10周以上的不明原因流产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妊娠34周以内的早产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妊娠37周以内的胎死宫内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胎儿生长受限（出生体重低于第10百分位数）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胎儿窘迫（持续胎儿心动过缓或过速，伴羊水过少或过多）</a:t>
                </a:r>
                <a:endParaRPr/>
              </a:p>
            </p:txBody>
          </p:sp>
          <p:sp>
            <p:nvSpPr>
              <p:cNvPr id="2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抗磷脂抗体阳性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排除其他原因导致的妊娠并发症</a:t>
                </a:r>
                <a:endParaRPr/>
              </a:p>
            </p:txBody>
          </p:sp>
          <p:sp>
            <p:nvSpPr>
              <p:cNvPr id="2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抗磷脂综合征的诊断标准与依据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孕妇抗磷脂综合征的筛查方法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血清学检测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检测抗心磷脂抗体（aPL）、抗β2糖蛋白1抗体（aβ2GP1）、抗磷脂酸抗体（aPA）等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首次筛查建议在孕前或孕早期进行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胎儿超声检查：评估胎儿生长、羊水量、胎儿窘迫等情况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胎盘功能检查：如胎盘血流超声、胎盘核素扫描等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筛查时机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孕前或孕早期进行首次筛查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高风险人群建议在孕前或孕早期进行筛查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筛查频率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低风险人群可每4周进行一次筛查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高风险人群建议每2周进行一次筛查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妊娠晚期可根据病情适当增加筛查频率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诊断与筛查的时机与频率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孕妇患上抗磷脂综合征的治疗与干预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抗磷脂综合征的治疗原则与方法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早期诊断、早期治疗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综合治疗，包括药物治疗、非药物治疗和生活方式干预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药物治疗：如肝素、阿司匹林、皮质激素等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非药物治疗：如心理干预、康复训练等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生活方式干预：如戒烟、控制饮食、适当运动等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https://d.book118.com/627112064162006046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孕妇患上抗磷脂综合征如何保护胎儿健康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2024-09-22T06:11:49.526</cp:lastPrinted>
  <dcterms:created xsi:type="dcterms:W3CDTF">2024-09-21T22:11:49Z</dcterms:created>
  <dcterms:modified xsi:type="dcterms:W3CDTF">2024-09-21T22:11:51Z</dcterms:modified>
</cp:coreProperties>
</file>