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7BFFD-913A-4714-82D9-6278738B5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1AD809-3FFB-4719-AE08-52F1A883C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38222-12E2-49C4-9D42-A123CE69C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733C08-19C5-471C-A685-F8BB6D796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589073-7FD0-4B2B-9333-D71D0CFB8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3F3DCE-F547-49EE-9127-55E271BEF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D375A5-6A35-47A4-91EC-291C8887B7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97C8BF-CE47-4D97-AC56-E0B2FF1DC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D2A1BF-E741-4CC5-B526-E2B5CBE82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6AC2A-6EBA-4EF2-B1BF-7B820DAF4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6E9D1-4873-4071-A9CB-8C738A295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7112121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西北工业大学—自动控制原理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自动控制原理概述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自动控制系统数学模型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自动控制系统分析方法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自动控制系统稳定性分析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自动控制系统性能评价与优化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现代控制理论在自动控制系统中应用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实验设计与数据分析方法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自动控制原理概述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152" b="16152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自动控制系统组成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包括控制器、被控对象、执行机构、检测装置等部分，各部分之间相互联系、相互作用，共同完成控制任务。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自动控制系统定义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指在没有人为直接参与下，利用控制装置使被控对象或过程自动地按照预定规律运行的系统。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自动控制系统定义与组成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经典控制理论阶段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20世纪40年代以前，以传递函数为基础，研究单输入单输出线性定常系统的分析和设计。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现代控制理论阶段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20世纪60年代以后，以状态空间法为基础，研究多输入多输出、非线性、时变系统的分析和设计。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智能控制理论阶段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20世纪80年代以后，随着计算机、人工智能等技术的发展，智能控制开始兴起，包括模糊控制、神经网络控制、专家系统等。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自动控制原理发展历程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1690717" y="1754201"/>
            <a:ext cx="0" cy="1869882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H="1">
            <a:off x="3928108" y="3956295"/>
            <a:ext cx="0" cy="1962125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4871849" y="1688312"/>
            <a:ext cx="0" cy="1935770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 flipV="1">
            <a:off x="7951618" y="1661957"/>
            <a:ext cx="0" cy="1962125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6" name="Connector 6"/>
          <p:cNvCxnSpPr/>
          <p:nvPr/>
        </p:nvCxnSpPr>
        <p:spPr>
          <a:xfrm flipH="1">
            <a:off x="7296941" y="3956295"/>
            <a:ext cx="0" cy="1896237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sp>
        <p:nvSpPr>
          <p:cNvPr id="7" name="AutoShape 7"/>
          <p:cNvSpPr/>
          <p:nvPr/>
        </p:nvSpPr>
        <p:spPr>
          <a:xfrm>
            <a:off x="2068049" y="1747455"/>
            <a:ext cx="2678410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068049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如机械制造、电力、化工等行业的生产自动化过程。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49667" y="1747455"/>
            <a:ext cx="272704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航空航天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49668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如飞机、导弹、卫星等飞行器的导航、制导和控制。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136174" y="1747455"/>
            <a:ext cx="264798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交通运输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36174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如汽车、火车、船舶等交通工具的自动驾驶和智能交通系统。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70011" y="4294335"/>
            <a:ext cx="295820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农业科技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170011" y="471379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如农业机械化、自动化灌溉、温室控制等农业生产过程。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61695" y="4294335"/>
            <a:ext cx="262879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智能家居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61695" y="471379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如智能照明、智能安防、智能家电等家庭智能化系统。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4089" y="3413350"/>
            <a:ext cx="10694586" cy="783346"/>
          </a:xfrm>
          <a:prstGeom prst="rightArrow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自动控制原理应用领域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自动控制系统数学模型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643" b="564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根据物理定律建立系统动态方程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利用牛顿第二定律、基尔霍夫定律等物理定律，建立系统各元件的动态方程。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消元法化简微分方程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通过消元法将多个微分方程化简为一个高阶微分方程，便于后续分析和设计。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线性化处理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对于非线性系统，可以在平衡点附近进行线性化处理，得到近似的线性微分方程。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微分方程模型建立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948" b="2694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微分方程转换为传递函数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利用拉普拉斯变换将微分方程转换为传递函数，便于在频域内进行分析和设计。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传递函数的性质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传递函数反映了系统的动态特性和稳态特性，包括稳定性、快速性、准确性等。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传递函数的求取方法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可以通过实验测定系统的输入输出数据，利用系统辨识方法求取传递函数。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传递函数模型建立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711" r="371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状态空间模型的分析方法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利用状态空间模型可以对系统的稳定性、能控性、能观性等进行分析和设计。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状态变量的选择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选择能够全面反映系统动态特性的状态变量，建立状态空间模型。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状态空间方程的建立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根据物理定律和系统特性，建立状态空间方程，包括状态方程和输出方程。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状态空间模型建立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自动控制系统分析方法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系统稳定性分析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通过系统对阶跃输入的响应，判断系统的稳定性，如超调量、调节时间等指标。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系统性能分析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分析系统动态性能指标，如上升时间、峰值时间、超调量、调节时间等，以评估系统性能。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系统校正设计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根据性能指标要求，设计适当的校正装置，改善系统性能。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时域分析法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根据系统开环传递函数的极点和零点，绘制根轨迹图。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根轨迹绘制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系统稳定性判定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系统性能分析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利用根轨迹图，判断闭环系统极点的分布，从而确定系统的稳定性。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通过根轨迹图，分析系统参数变化对性能的影响，为系统设计和校正提供依据。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根轨迹法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600" r="226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频率特性分析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通过系统对正弦输入的响应，得到系统的频率特性，如幅频特性和相频特性。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系统稳定性判定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利用频率特性，判断系统在不同频率下的稳定性，如奈奎斯特稳定判据和伯德图稳定判据。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系统性能分析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根据频率特性，分析系统的动态和静态性能，如带宽、谐振峰值等指标。同时，通过频率特性的实验测定，可以对系统进行模型辨识和参数估计。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频域分析法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自动控制系统稳定性分析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系统受到扰动后，能够恢复到原来平衡状态的能力。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通过系统特征方程的根在复平面上的位置来判断，若所有根均具有负实部，则系统稳定。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稳定性定义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判定方法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稳定性概念及判定方法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25" b="1025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劳斯表构造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根据系统特征方程系数构造劳斯表，通过检查表的第一列元素符号变化来判断系统稳定性。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特殊情况处理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当劳斯表中出现全零行时，需用上一行元素构造辅助方程，继续判断。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劳斯-赫尔维茨判据应用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奈奎斯特稳定判据应用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奈奎斯特图绘制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根据开环频率特性绘制奈奎斯特图，即幅相频率特性曲线。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稳定判据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若奈奎斯特图不包围点（-1，j0），且当ω从0+到+∞时，幅相频率特性曲线逆时针包围原点的圈数R等于开环传递函数在右半平面的极点数P，则闭环系统稳定。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自动控制系统性能评价与优化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https://d.book118.com/627112121003006046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2024-09-20T22:59:44.291</cp:lastPrinted>
  <dcterms:created xsi:type="dcterms:W3CDTF">2024-09-20T14:59:44Z</dcterms:created>
  <dcterms:modified xsi:type="dcterms:W3CDTF">2024-09-20T14:59:46Z</dcterms:modified>
</cp:coreProperties>
</file>