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A6C5BE-1919-4B83-9F5E-C284D0E784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0BA001-D7DE-4520-8CB5-CD8196298A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64B490-9EB2-4081-ACFC-01853E2470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8ED5F1-745A-49E1-B547-7B9480A9D1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6A4670-2B2C-4ED5-B5D3-F1EEE6CB2A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683A85-5671-4841-973C-96D8149703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C9B967-E679-4A06-9416-29E0F62954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34BA7C-BC95-4723-A569-BDF3E3594E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E02B81-3C91-460E-863B-B5E4A5EF8C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C2FA4B-0CC2-42C7-BA0A-6946FCEABF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498104-9A98-45EE-A60B-1470AA2CB0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11401615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智能农业与现代农业服务业的协同发展</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汇报人：PPT可修改</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智能农业概述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现代农业服务业概述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智能农业与现代农业服务业的协同发展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案例分析：智能农业与现代农业服务业的协同发展实践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随着科技的不断进步，传统农业正逐步向现代化、智能化转型，智能农业与现代农业服务业的协同发展是这一转型过程中的重要环节。</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农业现代化转型</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通过引入先进的智能技术，如物联网、大数据、人工智能等，可以实现对农业生产全过程的精准监控和智能化管理，从而提高农业生产效率。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提高农业生产效率</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智能农业与现代农业服务业的协同发展有助于推动农业生产的精细化、绿色化和可持续化，促进农业与生态环境的和谐发展。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促进农业可持续发展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国外研究现状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发达国家在智能农业与现代农业服务业的协同发展方面起步较早，已经形成了较为完善的理论体系和实践经验，如美国的精准农业、欧洲的智能农业装备等。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国内研究现状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近年来，我国政府对智能农业的发展给予了高度重视，出台了一系列相关政策措施，推动了智能农业与现代农业服务业的协同发展。同时，国内学者也围绕这一主题开展了大量研究，取得了一定成果。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658" r="2465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揭示协同发展的内在机制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通过对智能农业与现代农业服务业协同发展的深入研究，揭示其内在的运行机制和相互作用关系，为相关政策制定和实践操作提供理论依据。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探索协同发展的新模式</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在总结国内外实践经验的基础上，探索智能农业与现代农业服务业协同发展的新模式和新路径，为我国农业现代化转型提供有益参考。</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促进农业现代化转型</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通过推动智能农业与现代农业服务业的协同发展，提高农业生产效率和质量安全水平，促进农业可持续发展和农民持续增收，推动我国农业现代化转型进程。</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智能农业概述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智能农业是利用现代信息技术和智能化装备，实现农业生产全过程的信息感知、智能决策、自动控制和精准管理，提高农业资源利用率、土地产出率、劳动生产率和农产品质量安全水平的一种新型农业生产方式。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智能农业具有信息化、自动化、智能化、精细化等特点，能够实现农业生产的高效、优质、安全和可持续发展。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智能农业的定义与特点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初级阶段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20世纪80年代至90年代，以计算机技术和信息技术为基础的农业专家系统、农业信息管理系统等开始应用于农业生产，实现了农业生产管理的初步信息化。</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0557" r="2055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发展阶段</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21世纪初至中期，随着互联网、物联网、大数据等技术的快速发展，智能农业进入快速发展阶段，实现了农业生产全过程的智能化管理和精准决策。</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成熟阶段</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21世纪中期以来，随着人工智能、机器学习等技术的不断突破和应用，智能农业进入成熟发展阶段，实现了农业生产的高度自动化和智能化。</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智能农业的发展历程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通过物联网技术实现对农业生产环境的实时监测和数据采集，为农业生产提供精准决策支持。</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物联网技术</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利用大数据技术对农业生产数据进行分析和挖掘，揭示农业生产规律，提高农业生产效率和质量安全水平。</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大数据技术</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通过人工智能技术实现农业生产过程的自动化和智能化管理，减轻农民劳动强度，提高农业生产效益。</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人工智能技术</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利用云计算技术为农业生产提供强大的计算和存储能力支持，实现农业生产数据的集中管理和共享利用。</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云计算技术</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智能农业的关键技术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现代农业服务业概述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9" r="1072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现代农业服务业是指为农业生产提供产前、产中、产后全过程综合配套服务的产业，是农业产业链的重要组成部分。</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具有技术密集、知识密集、资本密集、高附加值等特点，是农业现代化的重要标志。</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现代农业服务业的定义与特点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以农业技术推广和农资销售为主。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初级阶段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9500" r="29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发展阶段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成熟阶段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6" r="1662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农业信息服务、农产品流通服务、农业金融服务等逐渐兴起。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形成完善的农业服务体系，涵盖农业生产全过程。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现代农业服务业的发展历程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https://d.book118.com/627114016154006041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2024-09-14T20:15:15.041</cp:lastPrinted>
  <dcterms:created xsi:type="dcterms:W3CDTF">2024-09-14T12:15:15Z</dcterms:created>
  <dcterms:modified xsi:type="dcterms:W3CDTF">2024-09-14T12:15:16Z</dcterms:modified>
</cp:coreProperties>
</file>