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832BA-9394-4070-AB83-B483FF25B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A2621-BAD9-4C0E-9B16-7427930D0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B4C33-F3BC-4787-BF70-5E5A82285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87A640-EC28-45FF-8ACF-B9EBBFCA2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A72170-D875-472D-B592-1A681810E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ED32C3-8104-4767-8DCE-CB6756539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CCC263-A0C9-4EB4-804D-D771A71A5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CBF94-6480-4C7D-92B6-3D3467032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9BC655-4180-4C36-B043-D417B089A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7B449-4185-4D65-9E94-76EC19471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2AFD9-6CE2-48E0-A26E-101F0FB53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14050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光学成像与波动现象的数学模型与计算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光学成像基本原理与数学模型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波动现象及其数学描述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光学成像计算方法与技巧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典型案例分析与实践应用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现代光学成像技术发展趋势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光学成像基本原理与数学模型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122" r="2512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光在同种均匀介质中沿直线传播，形成影像的基础。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光的直线传播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光在两种介质交界面处发生反射，遵循反射定律，即反射光线、入射光线和法线在同一平面内，反射角和入射角相等。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光的反射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光从一种介质斜射入另一种介质时，传播方向发生改变，遵循折射定律，即折射光线、入射光线和法线在同一平面内，折射角和入射角满足一定的关系。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光的折射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几何光学基本原理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光具有波动性质，包括干涉、衍射等现象。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光的波动性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光的干涉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39" r="1713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光的衍射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两束或多束相干光波在空间某些区域相遇时，相互叠加形成加强或减弱的稳定分布现象。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光波遇到障碍物或小孔时，偏离直线传播的现象。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波动光学基本原理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成像质量评价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根据光学成像模型，对成像质量进行评价，包括分辨率、对比度、畸变等指标。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几何光学模型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基于几何光学原理，通过光线追迹等方法建立物体的光学成像模型。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波动光学模型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基于波动光学原理，通过解析或数值方法求解光波在介质中的传播行为，建立物体的光学成像模型。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光学成像数学模型建立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波动现象及其数学描述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通过杨氏双缝实验，可以观察到光波通过两个小缝后产生的干涉现象，其光强分布可以用干涉公式进行数学描述。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双缝干涉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光波在薄膜上下表面反射后产生的干涉现象，如牛顿环等，其干涉条件可以用相位差公式表示。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薄膜干涉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利用分振幅法产生双光束干涉，通过测量干涉条纹的移动来测量长度的微小变化。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迈克尔逊干涉仪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47" r="1364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光的干涉现象与数学表达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705" r="2270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夫琅禾费衍射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远场衍射的一种，其衍射花样可以用傅里叶变换进行数学描述。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菲涅尔衍射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近场衍射的一种，需要考虑光波前在传播过程中的曲率变化，其数学描述更为复杂。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衍射光栅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具有周期性结构的光学元件，可以使光波发生衍射，形成一系列等间距的光谱线。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光的衍射现象与数学表达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光波中电场矢量的振动方向始终保持在同一平面内，可以用琼斯矢量进行数学描述。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线偏振光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光波中电场矢量的端点描绘出圆形的轨迹，其数学描述需要用到复数形式的琼斯矢量。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圆偏振光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光波中电场矢量的端点描绘出椭圆形的轨迹，其数学描述同样需要用到复数形式的琼斯矢量。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椭圆偏振光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光的偏振现象与数学表达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光学成像计算方法与技巧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光线追迹法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通过追踪光线在光学系统中的传播路径，确定像的位置和形状。该方法适用于简单光学系统，如薄透镜、反射镜等。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近轴光线法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利用近轴光线的性质，简化光学系统的计算。该方法适用于小角度、小像差的光学系统。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矩阵光学法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将光学系统的变换用矩阵表示，通过矩阵运算求解像的位置和形状。该方法适用于复杂光学系统，如多透镜组合、变焦系统等。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基于几何光学的计算方法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衍射积分法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通过计算光波在光学系统中的衍射积分，得到像的强度和分布。该方法适用于考虑光的波动性质的光学系统，如衍射元件、干涉仪等。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傅里叶光学法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将光波的传播和变换用傅里叶变换表示，通过傅里叶变换求解像的位置和形状。该方法适用于空间频率分析和滤波处理等。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有限元法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将光学系统划分为有限个单元，通过求解每个单元的波动方程，得到整个系统的光场分布。该方法适用于复杂形状和不规则结构的光学系统。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基于波动光学的计算方法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https://d.book118.com/627114050065006035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2024-09-09T22:32:26.224</cp:lastPrinted>
  <dcterms:created xsi:type="dcterms:W3CDTF">2024-09-09T14:32:26Z</dcterms:created>
  <dcterms:modified xsi:type="dcterms:W3CDTF">2024-09-09T14:32:28Z</dcterms:modified>
</cp:coreProperties>
</file>