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8AC27-5DCC-428E-AFEA-939E2B65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5195F-568D-4AAF-B2C5-9BAAB2906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7E9EA-22FC-48A4-8D52-DD46331B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59FA1-143C-4515-BB27-2912CF20B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EFCF9-2FB6-43C3-9839-05DD5788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A320E6-6F8C-4624-9633-D1FF511C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6CD56-87D1-4615-94CD-F15A8239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A8450-D7FB-41BB-BADA-1DC8316F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D9FF4-7D39-4CA9-83A8-5D114277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513C2-35A7-4243-A380-203BBC396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1ABF0-67DC-4835-92C3-E7FB5828D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14164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了解动物的种群动态与数量调控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种群动态基本概念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数量调控机制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繁殖策略与数量调控关系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迁徙行为对数量调控作用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人类活动对动物种群数量影响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保护措施和政策建议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种群动态基本概念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种群定义及特征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指在一定时间内占据一定空间的同种生物的所有个体。种群中的个体并不是机械地集合在一起，而是彼此可以交配，并通过繁殖将各自的基因传给后代。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种群特征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包括种群密度、出生率和死亡率、迁入率和迁出率、年龄组成和性别比例等。这些特征是种群内在因素，直接影响种群数量变化。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指种群中个体的数量，是种群最基本的数量特征。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种群大小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指单位面积或体积内种群中个体的数量。不同物种的种群密度差异很大，同一种群密度在不同条件下也有差异。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种群密度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种群大小与密度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种群的分布型包括均匀型、随机型和成群型。不同物种和同一物种在不同环境条件下的分布型可能不同。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包括主动扩散和被动扩散。主动扩散是指动物通过自身运动实现的空间移动，而被动扩散则是借助外力（如风、水流等）进行的空间移动。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分布型与扩散方式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年龄结构与性别比例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指种群中各年龄期个体数在群体中的比例。年龄结构可分为增长型、稳定性和衰退型。通过年龄结构可以预测种群数量动态。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年龄结构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指种群内两性个体数量的相对比例。性别比例对种群繁殖和数量变化有重要影响。在自然状态下，大多数物种的性别比例接近1:1，但也有一些物种的性别比例偏离这一比例。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数量调控机制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资源限制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随着种群密度增加，食物、水源和栖息地等资源变得稀缺，导致种群增长受限。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拥挤效应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高密度种群中，个体间的竞争加剧，生存空间减少，繁殖成功率下降。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寄生虫和疾病传播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在拥挤的环境中，寄生虫和疾病的传播速度加快，对种群数量产生负面影响。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密度依赖性因素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极端气候事件（如洪水、干旱）以及长期的气候变化（如全球变暖）对动物种群数量产生显著影响。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自然灾害（如地震、火灾）和人为因素（如捕猎、污染）可导致动物种群数量的急剧减少。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天灾人祸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在小种群中，基因漂变可能导致有利或不利基因的丢失或固定，从而影响种群数量。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遗传漂变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非密度依赖性因素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同种个体间的竞争，主要表现在食物、栖息地和繁殖资源上。竞争导致弱者被淘汰，从而调节种群数量。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种间竞争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不同物种间的竞争，可能涉及食物、栖息地等资源。种间竞争有时会导致一种物种的灭绝，从而改变生态系统中其他物种的数量。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种内竞争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竞争对数量调控影响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捕食者控制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捕食者对猎物的捕食作用可以显著影响猎物种群的数量。捕食者数量的增加或减少可以直接影响猎物种群的大小。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猎物防御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猎物通过逃避、伪装、集群等方式降低被捕食的风险，从而影响捕食者的捕食效率和种群数量。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捕食者与猎物共同进化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在长期进化过程中，捕食者和猎物之间形成相互适应的关系，共同维持生态系统的平衡和稳定。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捕食与被捕食关系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繁殖策略与数量调控关系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无性生殖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通过单一亲本的生殖细胞或体细胞的分裂、出芽等方式产生后代，遗传物质相对稳定。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卵生和胎生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卵生动物将受精卵排出体外，在体外孵化；胎生动物受精卵在母体内发育，通过胎盘或卵黄囊与母体交换营养。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有性生殖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通过两性生殖细胞的结合产生后代，具有基因重组和遗传多样性。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繁殖方式及特点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一些动物具有高的繁殖率，如昆虫和某些鱼类，它们通过大量产卵来弥补高死亡率，从而维持种群数量。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高繁殖率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一些大型哺乳动物和长寿动物具有较低的繁殖率，它们通过较少的后代和较长的寿命来维持种群稳定。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低繁殖率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高繁殖率动物通常采取r-选择策略，注重数量优势；低繁殖率动物采取K-选择策略，注重质量优势。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繁殖率与生存策略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繁殖率对数量影响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动物界存在不同程度的亲子关系，从无亲子关系到长期抚育不等。亲子关系的紧密程度与动物的生存策略和繁殖方式密切相关。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亲代投入指亲本在后代成长过程中所提供的资源、保护和抚育等。不同动物对后代的投入程度不同，这与动物的生存策略、繁殖方式以及环境因素有关。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亲代投入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亲子关系与亲代投入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https://d.book118.com/627114164026006041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2024-09-13T20:37:25.044</cp:lastPrinted>
  <dcterms:created xsi:type="dcterms:W3CDTF">2024-09-13T12:37:25Z</dcterms:created>
  <dcterms:modified xsi:type="dcterms:W3CDTF">2024-09-13T12:37:27Z</dcterms:modified>
</cp:coreProperties>
</file>