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39B7-97EA-45F3-B928-CC88A3DF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1311A-5023-4738-AFE9-EAA8197D1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C2C40-FBD8-4BF6-92D8-88BFA991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8C3DC-9430-4AA9-BB36-A235C9069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EF6AE-3218-4C72-A5D4-4A14575AB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F846A-F115-4C9F-B866-CF646FC57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8115D-9FE6-4CD3-9E65-EA4EDC66C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AE06F-1783-44D5-90F4-EF8815A9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91D64-55B0-4B30-928B-10FB334A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8D4E7-04BC-49A7-818E-E50099F7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41599-A7D2-4E51-A9F5-47CF860D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51031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学校办公室工作总结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本学期办公室工作回顾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校园文化建设与活动组织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教职工培训与职业发展支持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学校宣传与品牌建设工作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对学校办公室过去一年的工作进行全面梳理和总结，展示工作成果和亮点。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通过总结报告，促进学校办公室与其他部门之间的交流与合作，共同提升学校管理水平。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本次总结报告的时间范围为XXXX年XX月至XXXX年XX月。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涵盖学校办公室的各项工作职责，包括行政、人事、财务、后勤等方面的管理工作。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学校办公室全体工作人员，以及其他相关部门和人员。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本学期办公室工作回顾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本学期办公室共处理各类日常事务XX余件，包括文件传递、会议通知、场地协调等，确保了学校各项工作的顺利进行。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针对日常事务处理中遇到的问题，办公室对工作流程进行了优化和改进，提高了工作效率和准确性。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在处理日常事务过程中，办公室人员积极与各部门沟通协调，有效解决了多起跨部门协作问题。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协调沟通能力提升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办公室日常事务处理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91" b="162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文件管理与档案建设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文件管理制度完善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本学期办公室制定了更加完善的文件管理制度，规范了文件的分类、保存、借阅等流程。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档案建设成果显著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按照学校档案管理要求，办公室对各类档案进行了系统整理和归档，共建立档案XX余卷，方便了学校各项工作的查阅和利用。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电子化管理推进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为了提高文件管理和档案利用效率，办公室积极推进电子化管理，实现了部分重要档案的数字化存储和检索。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会议记录整理规范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办公室人员对每次会议的记录进行了认真整理和归档，形成了完整的会议记录资料库，为学校决策提供了重要依据。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会议筹备工作充分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本学期办公室共筹备各类会议XX余场，包括学术研讨会、行政例会等，确保了会议的顺利进行和达成预期目标。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会务服务水平提升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在会议筹备过程中，办公室人员注重细节服务，提高了会务服务水平和参会人员的满意度。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会议筹备与记录整理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本学期办公室共接待各类来访人员XX余人次，包括上级领导、兄弟学校代表等，提供了热情周到的接待服务。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来访接待工作周到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办公室积极与家长保持沟通联系，通过家长会、电话沟通等方式及时解答家长疑问和关注问题，促进了家校之间的良好合作。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家长沟通渠道畅通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针对收到的信访件和投诉建议，办公室认真核实情况并积极协调处理，维护了学校的形象和声誉。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信访处理工作稳妥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接待来访与家长沟通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校园文化建设与活动组织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通过布置校园景观、更新宣传栏、设计文化墙等方式，提升校园环境的文化品位和审美价值。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校园环境美化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组织各类文化活动，如讲座、展览、演出等，丰富校园文化生活，提高学生的文化素养。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负责校园广播、校报、学校官网等媒体的运营和管理，传播校园文化，引导学生树立正确的价值观。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校园媒体运营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校园文化氛围营造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资源协调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协调学校各部门、学院之间的资源，确保活动的顺利进行。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负责活动的具体实施，包括场地布置、设备调试、人员安排等，确保活动的顺利进行。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根据学校工作计划和学生需求，制定各类校内活动的策划方案，包括文艺比赛、体育竞赛、学术论坛等。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校内活动筹备与执行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积极寻求与企业的合作机会，为学生提供实践平台，促进产学研合作。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33" r="111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与其他学校建立合作关系，开展学生交换、教师互访等交流活动，拓宽学生的视野。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校际交流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组织师生参与社会公益活动，提升学校的社会声誉和影响力。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校外交流与合作项目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组织社团成果展示活动，如社团文化节、社团巡礼等，展示学生社团的风采和成果。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社团注册与管理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负责学生社团的注册、变更、注销等管理工作，确保社团活动的合法性和规范性。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社团活动指导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为学生社团提供必要的指导和支持，包括活动策划、经费申请、场地协调等，促进社团的健康发展。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学生社团管理与指导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https://d.book118.com/627115103150006041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2024-09-14T18:50:50.120</cp:lastPrinted>
  <dcterms:created xsi:type="dcterms:W3CDTF">2024-09-14T10:50:50Z</dcterms:created>
  <dcterms:modified xsi:type="dcterms:W3CDTF">2024-09-14T10:50:52Z</dcterms:modified>
</cp:coreProperties>
</file>