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4E8549-B97F-489E-A18A-0C2BF12BC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5CAD4C-9CE9-4801-A05A-B608822D5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9F0ADB-B945-4F7A-9943-571517C91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B81DA4-F334-4F2C-998A-771030090C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E175B5-53A1-4F53-9859-1D3501B1E6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292C8B-A983-42FE-A2A2-ED72C9DD16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27C476-FA2A-4910-B8E9-0A211188A8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D34F8C-3C21-4DE1-A351-7FFB2B84EA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107987-FD22-42F1-A24D-B83563CA57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838826-631C-479C-A3F0-D91AF3B24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98B023-E52A-427A-A408-29CBCD1F6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15115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危化品安全管理培训指南</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危化品基本概念与分类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危化品储存与运输安全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生产过程中的危化品管理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环境保护与废弃物处理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人员安全防护与健康管理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监督检查与持续改进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危化品基本概念与分类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709" b="570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具有易燃性、易爆性、毒害性、腐蚀性、放射性等危险特性。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危化品特点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危化品定义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57" b="275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常见危化品分类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爆炸品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包括炸药、雷管等，具有极强的破坏力。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压缩气体和液化气体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如氧气、氢气、液化石油气等，具有易燃易爆性。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易燃液体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如汽油、煤油、柴油等，易挥发且闪点低。</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8066" r="18066"/>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易燃固体、自燃物品和遇湿易燃物品：如硫磺、白磷等，容易引发火灾。</a:t>
            </a:r>
          </a:p>
        </p:txBody>
      </p:sp>
      <p:pic>
        <p:nvPicPr>
          <p:cNvPr id="5" name="Picture 5"/>
          <p:cNvPicPr>
            <a:picLocks noChangeAspect="1"/>
          </p:cNvPicPr>
          <p:nvPr/>
        </p:nvPicPr>
        <p:blipFill>
          <a:blip r:embed="rId4"/>
          <a:srcRect l="21460" r="2146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氧化剂和有机过氧化物：如高锰酸钾、过氧化氢等，具有强氧化性。</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毒害品和感染性物品：如氰化物、农药等，对人体和环境有毒害作用。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常见危化品分类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如放射性同位素等，具有放射性危害。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放射性物品</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如硫酸、盐酸等，具有强烈的腐蚀性。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腐蚀品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常见危化品分类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国际公约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《作业场所安全使用化学品公约》等，促进各国在危化品安全管理方面的合作与交流。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国家法规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《危险化学品安全管理条例》等，对危化品的生产、储存、运输和使用等环节进行规范和管理。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行业标准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《危险货物分类和品名编号》、《危险货物运输包装通用技术条件》等，为危化品的分类、包装和运输提供具体的技术要求和指导。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625" r="15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50" r="16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危化品储存与运输安全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危化品应储存在专用仓库内，仓库设计应符合相关安全标准，具备防火、防爆、防盗等功能。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专用仓库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667" r="15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分类储存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958" r="15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安全距离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不同种类的危化品应分类储存，避免相互反应或引发危险。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储存设施与其他建筑物、设施之间应保持足够的安全距离，以降低事故风险。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储存设施要求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危化品运输应使用专用车辆，车辆应符合相关安全标准，具备防火、防爆等功能。</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专用车辆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运输车辆应在明显位置设置危化品标识，标明危化品种类、数量、危险性等信息。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明显标识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危化品应安全装载在运输工具内，防止在运输过程中发生泄漏、倾倒等事故。</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安全装载</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运输工具选择及标识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企业应制定完善的危化品应急预案，明确应急组织、通讯联络、现场处置等方面内容。</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应急预案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储存和运输场所应配备相应的应急设施，如灭火器、沙子、泄漏应急处理装置等。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应急设施</a:t>
            </a:r>
          </a:p>
        </p:txBody>
      </p:sp>
      <p:pic>
        <p:nvPicPr>
          <p:cNvPr id="10" name="Picture 10"/>
          <p:cNvPicPr>
            <a:picLocks noChangeAspect="1"/>
          </p:cNvPicPr>
          <p:nvPr/>
        </p:nvPicPr>
        <p:blipFill>
          <a:blip r:embed="rId3"/>
          <a:srcRect l="18792" r="18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相关人员应接受危化品应急处理培训，掌握基本的应急处理技能和方法。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人员培训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生产过程中的危化品管理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生产设备应符合相关安全标准，采用可靠的材料和制造工艺，确保设备在正常运行和异常情况下的安全性。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设备设计与制造安全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定期对生产设备进行维护和保养，确保设备处于良好状态，减少故障和事故发生的可能性。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设备维护与保养</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在设备上设置必要的安全防护装置，如安全阀、压力表、温度计等，确保设备在异常情况下能够及时发出警报并采取相应的安全措施。</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安全防护装置</a:t>
            </a:r>
          </a:p>
        </p:txBody>
      </p:sp>
      <p:pic>
        <p:nvPicPr>
          <p:cNvPr id="9" name="Picture 9"/>
          <p:cNvPicPr>
            <a:picLocks noChangeAspect="1"/>
          </p:cNvPicPr>
          <p:nvPr/>
        </p:nvPicPr>
        <p:blipFill>
          <a:blip r:embed="rId2"/>
          <a:srcRect l="11833" r="1183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生产设备安全要求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https://d.book118.com/627115115041006030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2024-09-01T19:35:53.750</cp:lastPrinted>
  <dcterms:created xsi:type="dcterms:W3CDTF">2024-09-01T11:35:53Z</dcterms:created>
  <dcterms:modified xsi:type="dcterms:W3CDTF">2024-09-01T11:35:55Z</dcterms:modified>
</cp:coreProperties>
</file>