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65D04-13DB-429A-BF75-4046C373D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D5CF2-4B08-4224-AF4C-9891ACCAA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3A288-0358-4C0D-920D-BE4F56FB5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7A741-C68E-4007-B00E-5588060A3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C2F36-BD6F-4C80-A575-EAD806CDC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FE3F3-BD39-431C-9865-F8ABEB17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E5871-1DF6-4527-8414-AE1F6907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D3736-5C3C-47E2-88E4-8AC05EB0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C3449-1B69-413F-9EA5-375263337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494A5-E7E9-4F30-A72A-31B666F80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008E9-2E16-4605-8819-FE08F8670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20123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物流事故应急预案的制定与管理实例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物流事故概述与分类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应急预案制定流程与方法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应急资源保障与调度策略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现场处置措施与操作指南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后期总结评估与持续改进计划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管理实例分享：某企业物流事故应急预案实践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物流事故概述与分类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8" r="32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44" r="33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指在物流过程中，由于自然灾害、人为因素或技术故障等原因导致货物损坏、丢失或延误等不良影响的事件。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物流事故定义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物流事故不仅影响货物的安全运输，还可能对供应链、企业声誉和客户关系等方面造成重大损失。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物流事故定义及影响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盗窃事故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延误事故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常见物流事故类型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253" r="152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924" r="169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52" r="218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52" r="2185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包括运输车辆在道路上的碰撞、翻车等事故，可能导致货物损坏和人员伤亡。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仓库、运输车辆等场所发生的火灾，会对货物和人员安全造成严重威胁。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货物在运输或仓储过程中被盗，造成财产损失和供应链中断。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由于天气、交通拥堵等原因导致的货物配送延误，影响客户满意度和企业形象。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某物流公司运输车辆发生严重交通事故，导致大量货物损坏和人员伤亡。该事故暴露出公司在安全管理、驾驶员培训和车辆维护等方面存在的问题。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某电商仓库发生火灾，大量货物被烧毁，造成巨大经济损失。该事故表明仓库消防设施不完善、员工安全意识薄弱等问题亟待解决。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一批高价值货物在运输途中被盗，给发货方和收货方带来巨大损失。该事故暴露出物流公司在安保措施、员工管理和信息保密等方面存在漏洞。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案例分析：典型物流事故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应急预案制定流程与方法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物流事故往往具有突发性和不可预测性，制定应急预案有助于在事故发生时迅速响应，减轻损失。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物流事故可能涉及人员伤亡，应急预案的制定能够确保在第一时间进行人员疏散和救援，保障人员生命安全。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物流事故若处理不当，可能对企业声誉造成严重影响。制定应急预案有助于企业在事故发生后及时、透明地应对，维护公众信任。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识别物流过程中可能存在的风险点，并进行评估，确定可能发生的事故类型及其危害程度。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调查企业内外部可用于应急救援的资源，包括人员、物资、设备等，并进行整合。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资源调查与整合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根据风险识别和资源整合结果，编制应急预案，明确应急组织、通讯联络、现场处置等方面内容，并提交相关部门审批。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预案编制与审批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组织定期的应急演练，检验预案的可行性和有效性，并根据演练结果及时修订预案，保持其时效性。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预案演练与修订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制定步骤与关键环节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Plan（计划）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明确应急预案制定的目标、范围、时间表等，制定详细的计划。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Check（检查）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对应急预案进行定期或不定期的检查，评估其完整性、可行性和有效性。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Act（处理）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根据检查结果，对预案进行必要的修订和完善，确保其适应实际情况的变化。同时，将经验教训应用于下一次的PDCA循环中，持续改进应急预案的制定与管理。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Do（执行）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按照计划实施应急预案的制定工作，包括风险识别、资源调查、预案编制等。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方法论指导：PDCA循环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应急资源保障与调度策略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包括事故信息报告、应急响应计划、专家库等，需确保信息的准确性和时效性。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包括应急管理人员、专业技术人员、救援人员等，需根据事故类型和规模确定人员数量和技能要求。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包括应急救援设备、防护用品、救援物资等，需根据事故类型和可能的影响范围确定物资种类和数量。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应急资源种类及需求分析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在事故发生后，应迅速启动应急响应计划，调度所需资源，确保在最短时间内到达事故现场。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在资源有限的情况下，应优先保障对事故处理起关键作用的资源，如救援人员、重要设备等。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优先保障原则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在资源调度过程中，应加强各方之间的协调配合，确保资源的有效利用和最大化效益。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协调配合原则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根据事故发展态势和现场情况变化，应及时调整资源调度方案，确保资源的合理配置和有效利用。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资源调度原则与方法论述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https://d.book118.com/627120123122006044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2024-09-19T03:52:14.076</cp:lastPrinted>
  <dcterms:created xsi:type="dcterms:W3CDTF">2024-09-18T19:52:14Z</dcterms:created>
  <dcterms:modified xsi:type="dcterms:W3CDTF">2024-09-18T19:52:16Z</dcterms:modified>
</cp:coreProperties>
</file>