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1EBFF1-98E7-45C6-9D6F-A382BC08D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24B60-E462-4F8D-877F-43B8DB652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CF7733-4EF6-45E4-8D9C-E27A6C478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140E5C-E68E-4367-968B-9BC8F788C1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7C46EF-53E3-4B98-B0B4-051EA2A086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F43061-E63F-426A-AD03-B6785E6D79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8A459E-F804-4ABE-B6B0-D6D0A936EA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99C3B-0E46-4883-9592-6900C390E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78867A-56B6-4D40-A04A-12235CAC5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ABDFB-0704-4922-AC12-97DE7292E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A76BF0-76AE-44D8-A478-BC845AA9D8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2012502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护理实践中的病人权益和伦理冲突解决</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病人权益概述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伦理冲突及其产生原因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护理实践中常见的伦理冲突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解决护理实践中伦理冲突的策略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病人权益概述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92" r="122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病人权益是指病人在接受医疗服务过程中应当享有的基本权利和保障。这些权益是病人作为医疗服务对象所应享有的基本人权，也是医疗伦理和法律法规所要求的基本内容。</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病人权益的重要性在于保障病人的合法权益，提高医疗服务质量，促进医患关系的和谐发展。当病人的权益得到充分保障时，他们才能更加信任医生，积极配合治疗，从而提高治疗效果和病人的生活质量。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病人权益的定义与重要性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143" b="91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我国《宪法》、《民法总则》、《侵权责任法》等法律对病人的基本权益进行了明确规定，如生命权、健康权、知情权、同意权、隐私权等。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医疗行业内部的规章制度、诊疗规范等也对病人的权益保障提出了具体要求，如医生的职业道德规范、医疗机构的诊疗流程等。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病人权益的法律法规保障</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医疗行业规范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国家相关法律法规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医生责任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医生作为医疗服务的提供者，应当尊重并维护病人的合法权益，遵守职业道德规范，为病人提供高质量的医疗服务。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542" r="11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医院管理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医院应当建立健全的管理制度，加强对医生和其他医务人员的培训和管理，确保病人的权益得到有效保障。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社会监督</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社会各界应当加强对医疗行业的监督，促进医疗机构和医生遵守相关法律法规和行业规范，维护病人的合法权益。同时，媒体和公众也应当积极关注和参与医疗行业的监督和改进工作。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病人权益的维护与尊重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伦理冲突及其产生原因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伦理冲突是指在护理实践中，由于价值观、道德观或职业责任等方面的差异，导致护士在决策或行为上面临的难以抉择的困境。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根据冲突的性质和来源，伦理冲突可分为价值观冲突、利益冲突、责任冲突和角色冲突等。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伦理冲突的定义与分类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449" b="64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549" b="1554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伦理冲突产生的原因分析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多元化的价值观和道德观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不同的文化、宗教和社会背景导致人们对同一问题的看法和态度存在差异，从而在护理实践中容易引发伦理冲突。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医疗资源的有限性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在医疗资源紧张的情况下，如何公平、合理地分配资源，往往会涉及到伦理方面的考量和抉择。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医学技术的快速发展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新的医疗技术和手段不断涌现，如何在确保病人安全和权益的同时，合理利用这些技术，是护士面临的一大挑战。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958" r="8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增加医疗纠纷和法律风险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一些严重的伦理冲突可能引发医疗纠纷和法律诉讼，给医疗机构和护士带来不良的社会影响和法律责任。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影响护士的职业认同感和工作满意度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长期面临伦理冲突会使护士感到职业上的困惑和挫败，从而降低其职业认同感和工作满意度。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影响护患关系和医疗质量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伦理冲突可能导致护士在决策或行为上偏离病人的需求和期望，进而影响护患关系和医疗质量。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伦理冲突对护理工作的影响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护理实践中常见的伦理冲突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护理人员应严格遵守病人隐私保护的原则，确保病人的个人信息不被泄露。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尊重病人隐私权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信息披露的必要性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寻求病人同意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在特定情况下，如病情需要、法律规定或公共卫生安全等，护理人员可能需要披露病人的某些信息。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在信息披露前，护理人员应尽可能征得病人的同意，并解释信息披露的原因和必要性。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隐私保护与信息披露的冲突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提供专业建议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护理人员应向病人提供专业的治疗建议，帮助病人理解治疗的风险和益处。</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尊重病人自主权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护理人员应尊重病人的治疗决策，包括选择治疗方案、拒绝治疗等。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寻求共识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当治疗决策与病人自主权发生冲突时，护理人员应与病人及其家属进行充分沟通，寻求共识，确保治疗决策符合病人的最佳利益。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5375" r="5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治疗决策与病人自主权的冲突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护理人员应遵循公平原则，确保医疗资源的合理分配，避免资源浪费和滥用。</a:t>
            </a:r>
          </a:p>
        </p:txBody>
      </p:sp>
      <p:pic>
        <p:nvPicPr>
          <p:cNvPr id="4" name="Picture 4"/>
          <p:cNvPicPr>
            <a:picLocks noChangeAspect="1"/>
          </p:cNvPicPr>
          <p:nvPr/>
        </p:nvPicPr>
        <p:blipFill>
          <a:blip r:embed="rId2"/>
          <a:srcRect l="16625" r="16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5" r="16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公平分配资源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在资源紧张的情况下，护理人员应根据病情的紧急程度和病人的需要，合理分配医疗资源。</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考虑病情紧急程度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当资源分配与公平性发生冲突时，护理人员应及时向上级领导或相关部门报告，寻求指导和支持。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寻求上级指导</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资源分配与公平性的冲突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护理人员应严格遵守职业道德规范，保持职业操守和诚信。</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遵守职业道德规范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在处理护理行为与职业道德的冲突时，护理人员应始终以病人的利益为重，确保病人的安全和健康。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关注病人利益</a:t>
            </a:r>
          </a:p>
        </p:txBody>
      </p:sp>
      <p:pic>
        <p:nvPicPr>
          <p:cNvPr id="10" name="Picture 10"/>
          <p:cNvPicPr>
            <a:picLocks noChangeAspect="1"/>
          </p:cNvPicPr>
          <p:nvPr/>
        </p:nvPicPr>
        <p:blipFill>
          <a:blip r:embed="rId3"/>
          <a:srcRect t="16750" b="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173" r="1617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当面临职业道德冲突时，护理人员可寻求专业机构或同事的建议和指导，以便更好地解决冲突。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寻求专业指导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护理行为与职业道德的冲突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https://d.book118.com/627120125025006051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2024-09-24T01:40:14.173</cp:lastPrinted>
  <dcterms:created xsi:type="dcterms:W3CDTF">2024-09-23T17:40:14Z</dcterms:created>
  <dcterms:modified xsi:type="dcterms:W3CDTF">2024-09-23T17:40:16Z</dcterms:modified>
</cp:coreProperties>
</file>