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C6D9F52-EBD6-4D8F-BBED-95FD135665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71AB8D-7011-4A50-859A-BD26598B6B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D517264-AD7F-4C9A-AC4D-8D1ECA154E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7463791-F300-4F6F-89C6-0ABE12F70C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C0D3F24-5990-4076-971F-D386ADABD7A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5A28F91-ACDF-4393-9AC0-7CCB5E1C7AF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F0C7246-D5FF-4236-962D-99FA34F05BA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ABFDB5-6CF8-4447-8922-32CA435BE4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302B8B-7D1D-4F75-A62F-2D2CC27307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3F2673-1069-4AB9-A9F8-A9CB519B08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9B43A4-3000-4B76-B99A-F9A7A01F52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712103412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继发性肺肿瘤的病理生理学</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引言：继发性肺肿瘤概述
 病因：继发性肺肿瘤的主要原因
 病理机制：肿瘤转移与肺部病变
 临床症状：继发性肺肿瘤的表现
 诊断方法：继发性肺肿瘤的确诊途径
 病理学类型：继发性肺肿瘤的分类
 治疗策略：继发性肺肿瘤的治疗方法
 预后与随访：患者的生活质量与长期观察</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引言：继发性肺肿瘤概述</a:t>
            </a:r>
          </a:p>
        </p:txBody>
      </p:sp>
      <p:sp>
        <p:nvSpPr>
          <p:cNvPr id="3" name="Subtitle 2"/>
          <p:cNvSpPr>
            <a:spLocks noGrp="1"/>
          </p:cNvSpPr>
          <p:nvPr>
            <p:ph type="subTitle" idx="1"/>
          </p:nvPr>
        </p:nvSpPr>
        <p:spPr/>
        <p:txBody>
          <a:bodyPr/>
          <a:lstStyle/>
          <a:p>
            <a:r>
              <a:t>继发性肺肿瘤的病理生理学</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引言：继发性肺肿瘤概述</a:t>
            </a:r>
          </a:p>
        </p:txBody>
      </p:sp>
      <p:sp>
        <p:nvSpPr>
          <p:cNvPr id="3" name="Text Placeholder 2"/>
          <p:cNvSpPr>
            <a:spLocks noGrp="1"/>
          </p:cNvSpPr>
          <p:nvPr>
            <p:ph type="body" idx="1"/>
          </p:nvPr>
        </p:nvSpPr>
        <p:spPr/>
        <p:txBody>
          <a:bodyPr/>
          <a:lstStyle/>
          <a:p>
            <a:r>
              <a:t>继发性肺肿瘤概述</a:t>
            </a:r>
          </a:p>
        </p:txBody>
      </p:sp>
      <p:sp>
        <p:nvSpPr>
          <p:cNvPr id="4" name="Content Placeholder 3"/>
          <p:cNvSpPr>
            <a:spLocks noGrp="1"/>
          </p:cNvSpPr>
          <p:nvPr>
            <p:ph sz="half" idx="2"/>
          </p:nvPr>
        </p:nvSpPr>
        <p:spPr/>
        <p:txBody>
          <a:bodyPr/>
          <a:lstStyle/>
          <a:p>
            <a:r>
              <a:t>1.继发性肺肿瘤是一种常见的恶性肿瘤，多由其他部位肿瘤转移而来。了解其病理生理学对于准确诊断和治疗具有重要意义。</a:t>
            </a:r>
          </a:p>
          <a:p>
            <a:r>
              <a:t>2.近年来，继发性肺肿瘤的发病率呈上升趋势，可能与环境污染、生活方式等因素有关。</a:t>
            </a:r>
          </a:p>
          <a:p>
            <a:r>
              <a:t>3.早期诊断和治疗对于提高患者生存率和生活质量至关重要。</a:t>
            </a:r>
          </a:p>
          <a:p/>
        </p:txBody>
      </p:sp>
      <p:sp>
        <p:nvSpPr>
          <p:cNvPr id="5" name="Text Placeholder 4"/>
          <p:cNvSpPr>
            <a:spLocks noGrp="1"/>
          </p:cNvSpPr>
          <p:nvPr>
            <p:ph type="body" idx="3"/>
          </p:nvPr>
        </p:nvSpPr>
        <p:spPr/>
        <p:txBody>
          <a:bodyPr/>
          <a:lstStyle/>
          <a:p>
            <a:r>
              <a:t>发病机制</a:t>
            </a:r>
          </a:p>
        </p:txBody>
      </p:sp>
      <p:sp>
        <p:nvSpPr>
          <p:cNvPr id="6" name="Content Placeholder 5"/>
          <p:cNvSpPr>
            <a:spLocks noGrp="1"/>
          </p:cNvSpPr>
          <p:nvPr>
            <p:ph sz="half" idx="4"/>
          </p:nvPr>
        </p:nvSpPr>
        <p:spPr/>
        <p:txBody>
          <a:bodyPr/>
          <a:lstStyle/>
          <a:p>
            <a:r>
              <a:t>1.继发性肺肿瘤的形成与原发肿瘤的生长和转移密切相关，肿瘤细胞通过血液循环或淋巴系统进入肺部并增殖。</a:t>
            </a:r>
          </a:p>
          <a:p>
            <a:r>
              <a:t>2.肺部微环境在继发性肺肿瘤的发生发展中发挥重要作用，包括炎症、血管生成和免疫抑制等因素。</a:t>
            </a:r>
          </a:p>
          <a:p>
            <a:r>
              <a:t>3.肿瘤细胞与肺部微环境的相互作用是导致继发性肺肿瘤恶性进展的主要原因。</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引言：继发性肺肿瘤概述</a:t>
            </a:r>
          </a:p>
        </p:txBody>
      </p:sp>
      <p:sp>
        <p:nvSpPr>
          <p:cNvPr id="3" name="Text Placeholder 2"/>
          <p:cNvSpPr>
            <a:spLocks noGrp="1"/>
          </p:cNvSpPr>
          <p:nvPr>
            <p:ph type="body" idx="1"/>
          </p:nvPr>
        </p:nvSpPr>
        <p:spPr/>
        <p:txBody>
          <a:bodyPr/>
          <a:lstStyle/>
          <a:p>
            <a:r>
              <a:t>病理类型</a:t>
            </a:r>
          </a:p>
        </p:txBody>
      </p:sp>
      <p:sp>
        <p:nvSpPr>
          <p:cNvPr id="4" name="Content Placeholder 3"/>
          <p:cNvSpPr>
            <a:spLocks noGrp="1"/>
          </p:cNvSpPr>
          <p:nvPr>
            <p:ph sz="half" idx="2"/>
          </p:nvPr>
        </p:nvSpPr>
        <p:spPr/>
        <p:txBody>
          <a:bodyPr/>
          <a:lstStyle/>
          <a:p>
            <a:r>
              <a:t>1.继发性肺肿瘤病理类型多样，常见的包括腺癌、鳞癌、神经内分泌癌等。</a:t>
            </a:r>
          </a:p>
          <a:p>
            <a:r>
              <a:t>2.不同病理类型的肿瘤在生物学行为、治疗反应和预后方面存在差异。</a:t>
            </a:r>
          </a:p>
          <a:p>
            <a:r>
              <a:t>3.准确的病理诊断有助于制定合适的治疗方案和预测患者预后。</a:t>
            </a:r>
          </a:p>
          <a:p/>
        </p:txBody>
      </p:sp>
      <p:sp>
        <p:nvSpPr>
          <p:cNvPr id="5" name="Text Placeholder 4"/>
          <p:cNvSpPr>
            <a:spLocks noGrp="1"/>
          </p:cNvSpPr>
          <p:nvPr>
            <p:ph type="body" idx="3"/>
          </p:nvPr>
        </p:nvSpPr>
        <p:spPr/>
        <p:txBody>
          <a:bodyPr/>
          <a:lstStyle/>
          <a:p>
            <a:r>
              <a:t>临床症状</a:t>
            </a:r>
          </a:p>
        </p:txBody>
      </p:sp>
      <p:sp>
        <p:nvSpPr>
          <p:cNvPr id="6" name="Content Placeholder 5"/>
          <p:cNvSpPr>
            <a:spLocks noGrp="1"/>
          </p:cNvSpPr>
          <p:nvPr>
            <p:ph sz="half" idx="4"/>
          </p:nvPr>
        </p:nvSpPr>
        <p:spPr/>
        <p:txBody>
          <a:bodyPr/>
          <a:lstStyle/>
          <a:p>
            <a:r>
              <a:t>1.继发性肺肿瘤患者常出现咳嗽、咳痰、咯血、呼吸困难等呼吸系统症状。</a:t>
            </a:r>
          </a:p>
          <a:p>
            <a:r>
              <a:t>2.部分患者可能出现胸痛、体重下降、发热等全身症状。</a:t>
            </a:r>
          </a:p>
          <a:p>
            <a:r>
              <a:t>3.临床症状的严重程度与肿瘤分期和患者个体差异有关。</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引言：继发性肺肿瘤概述</a:t>
            </a:r>
          </a:p>
        </p:txBody>
      </p:sp>
      <p:sp>
        <p:nvSpPr>
          <p:cNvPr id="3" name="Text Placeholder 2"/>
          <p:cNvSpPr>
            <a:spLocks noGrp="1"/>
          </p:cNvSpPr>
          <p:nvPr>
            <p:ph type="body" idx="1"/>
          </p:nvPr>
        </p:nvSpPr>
        <p:spPr/>
        <p:txBody>
          <a:bodyPr/>
          <a:lstStyle/>
          <a:p>
            <a:r>
              <a:t>诊断方法</a:t>
            </a:r>
          </a:p>
        </p:txBody>
      </p:sp>
      <p:sp>
        <p:nvSpPr>
          <p:cNvPr id="4" name="Content Placeholder 3"/>
          <p:cNvSpPr>
            <a:spLocks noGrp="1"/>
          </p:cNvSpPr>
          <p:nvPr>
            <p:ph sz="half" idx="2"/>
          </p:nvPr>
        </p:nvSpPr>
        <p:spPr/>
        <p:txBody>
          <a:bodyPr/>
          <a:lstStyle/>
          <a:p>
            <a:r>
              <a:t>1.继发性肺肿瘤的诊断需结合病史、临床症状、影像学检查和病理学检查等方法。</a:t>
            </a:r>
          </a:p>
          <a:p>
            <a:r>
              <a:t>2.胸部CT是常用的影像学检查手段，有助于发现肺部病变和评估肿瘤分期。</a:t>
            </a:r>
          </a:p>
          <a:p>
            <a:r>
              <a:t>3.病理学检查是确诊继发性肺肿瘤的金标准，可通过穿刺活检或手术切除获取标本。</a:t>
            </a:r>
          </a:p>
          <a:p/>
        </p:txBody>
      </p:sp>
      <p:sp>
        <p:nvSpPr>
          <p:cNvPr id="5" name="Text Placeholder 4"/>
          <p:cNvSpPr>
            <a:spLocks noGrp="1"/>
          </p:cNvSpPr>
          <p:nvPr>
            <p:ph type="body" idx="3"/>
          </p:nvPr>
        </p:nvSpPr>
        <p:spPr/>
        <p:txBody>
          <a:bodyPr/>
          <a:lstStyle/>
          <a:p>
            <a:r>
              <a:t>治疗策略</a:t>
            </a:r>
          </a:p>
        </p:txBody>
      </p:sp>
      <p:sp>
        <p:nvSpPr>
          <p:cNvPr id="6" name="Content Placeholder 5"/>
          <p:cNvSpPr>
            <a:spLocks noGrp="1"/>
          </p:cNvSpPr>
          <p:nvPr>
            <p:ph sz="half" idx="4"/>
          </p:nvPr>
        </p:nvSpPr>
        <p:spPr/>
        <p:txBody>
          <a:bodyPr/>
          <a:lstStyle/>
          <a:p>
            <a:r>
              <a:t>1.继发性肺肿瘤的治疗需根据肿瘤分期、病理类型、患者状况等因素制定个体化的方案。</a:t>
            </a:r>
          </a:p>
          <a:p>
            <a:r>
              <a:t>2.治疗方法包括手术切除、放疗、化疗、靶向治疗和免疫治疗等。</a:t>
            </a:r>
          </a:p>
          <a:p>
            <a:r>
              <a:t>3.综合治疗和多学科团队协作是提高继发性肺肿瘤患者疗效的关键。</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病因：继发性肺肿瘤的主要原因</a:t>
            </a:r>
          </a:p>
        </p:txBody>
      </p:sp>
      <p:sp>
        <p:nvSpPr>
          <p:cNvPr id="3" name="Subtitle 2"/>
          <p:cNvSpPr>
            <a:spLocks noGrp="1"/>
          </p:cNvSpPr>
          <p:nvPr>
            <p:ph type="subTitle" idx="1"/>
          </p:nvPr>
        </p:nvSpPr>
        <p:spPr/>
        <p:txBody>
          <a:bodyPr/>
          <a:lstStyle/>
          <a:p>
            <a:r>
              <a:t>继发性肺肿瘤的病理生理学</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病因：继发性肺肿瘤的主要原因</a:t>
            </a:r>
          </a:p>
        </p:txBody>
      </p:sp>
      <p:sp>
        <p:nvSpPr>
          <p:cNvPr id="3" name="Text Placeholder 2"/>
          <p:cNvSpPr>
            <a:spLocks noGrp="1"/>
          </p:cNvSpPr>
          <p:nvPr>
            <p:ph type="body" idx="1"/>
          </p:nvPr>
        </p:nvSpPr>
        <p:spPr/>
        <p:txBody>
          <a:bodyPr/>
          <a:lstStyle/>
          <a:p>
            <a:r>
              <a:t>吸烟</a:t>
            </a:r>
          </a:p>
        </p:txBody>
      </p:sp>
      <p:sp>
        <p:nvSpPr>
          <p:cNvPr id="4" name="Content Placeholder 3"/>
          <p:cNvSpPr>
            <a:spLocks noGrp="1"/>
          </p:cNvSpPr>
          <p:nvPr>
            <p:ph sz="half" idx="2"/>
          </p:nvPr>
        </p:nvSpPr>
        <p:spPr/>
        <p:txBody>
          <a:bodyPr/>
          <a:lstStyle/>
          <a:p>
            <a:r>
              <a:t>1.吸烟是继发性肺肿瘤的主要风险因素，长期吸烟史会大大增加罹患肺肿瘤的几率。烟草中的化学物质可以直接损伤肺部细胞，引发基因突变，进而导致肿瘤的产生。</a:t>
            </a:r>
          </a:p>
          <a:p>
            <a:r>
              <a:t>2.吸烟不仅危害个人健康，也会对周围的人造成二手烟的危害。被动吸烟者同样会增加罹患肺肿瘤的风险。</a:t>
            </a:r>
          </a:p>
          <a:p>
            <a:r>
              <a:t>3.戒烟可以大大降低肺肿瘤的发生率，越早戒烟，风险降低的幅度越大。</a:t>
            </a:r>
          </a:p>
          <a:p/>
        </p:txBody>
      </p:sp>
      <p:sp>
        <p:nvSpPr>
          <p:cNvPr id="5" name="Text Placeholder 4"/>
          <p:cNvSpPr>
            <a:spLocks noGrp="1"/>
          </p:cNvSpPr>
          <p:nvPr>
            <p:ph type="body" idx="3"/>
          </p:nvPr>
        </p:nvSpPr>
        <p:spPr/>
        <p:txBody>
          <a:bodyPr/>
          <a:lstStyle/>
          <a:p>
            <a:r>
              <a:t>空气污染</a:t>
            </a:r>
          </a:p>
        </p:txBody>
      </p:sp>
      <p:sp>
        <p:nvSpPr>
          <p:cNvPr id="6" name="Content Placeholder 5"/>
          <p:cNvSpPr>
            <a:spLocks noGrp="1"/>
          </p:cNvSpPr>
          <p:nvPr>
            <p:ph sz="half" idx="4"/>
          </p:nvPr>
        </p:nvSpPr>
        <p:spPr/>
        <p:txBody>
          <a:bodyPr/>
          <a:lstStyle/>
          <a:p>
            <a:r>
              <a:t>1.长期暴露在空气污染的环境中，如工业废气、汽车尾气等，会增加罹患肺肿瘤的风险。空气中的有害物质会对肺部造成损伤，进而引发肿瘤。</a:t>
            </a:r>
          </a:p>
          <a:p>
            <a:r>
              <a:t>2.室内空气污染也不容忽视，如烹饪油烟、装修材料释放的有害气体等，都会对肺部健康造成影响。</a:t>
            </a:r>
          </a:p>
          <a:p>
            <a:r>
              <a:t>3.通过改善环境质量，减少暴露在空气污染中，可以有效降低肺肿瘤的发生率。</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病因：继发性肺肿瘤的主要原因</a:t>
            </a:r>
          </a:p>
        </p:txBody>
      </p:sp>
      <p:sp>
        <p:nvSpPr>
          <p:cNvPr id="3" name="Content Placeholder 2"/>
          <p:cNvSpPr>
            <a:spLocks noGrp="1"/>
          </p:cNvSpPr>
          <p:nvPr>
            <p:ph sz="half" idx="2"/>
          </p:nvPr>
        </p:nvSpPr>
        <p:spPr/>
        <p:txBody>
          <a:bodyPr/>
          <a:lstStyle/>
          <a:p>
            <a:r>
              <a:t>1.一些职业需要长期接触有害物质，如矿工、化工工人等，这些职业暴露会增加罹患肺肿瘤的风险。</a:t>
            </a:r>
          </a:p>
          <a:p>
            <a:r>
              <a:t>2.职业暴露的危害程度与接触有害物质的种类、浓度和暴露时间有关。</a:t>
            </a:r>
          </a:p>
          <a:p>
            <a:r>
              <a:t>3.通过改善工作环境，加强职业防护，可以降低职业暴露导致的肺肿瘤风险。</a:t>
            </a:r>
          </a:p>
          <a:p/>
        </p:txBody>
      </p:sp>
      <p:sp>
        <p:nvSpPr>
          <p:cNvPr id="4" name="Text Placeholder 3"/>
          <p:cNvSpPr>
            <a:spLocks noGrp="1"/>
          </p:cNvSpPr>
          <p:nvPr>
            <p:ph type="body" idx="3"/>
          </p:nvPr>
        </p:nvSpPr>
        <p:spPr/>
        <p:txBody>
          <a:bodyPr/>
          <a:lstStyle/>
          <a:p>
            <a:r>
              <a:t>遗传因素</a:t>
            </a:r>
          </a:p>
        </p:txBody>
      </p:sp>
      <p:sp>
        <p:nvSpPr>
          <p:cNvPr id="5" name="Content Placeholder 4"/>
          <p:cNvSpPr>
            <a:spLocks noGrp="1"/>
          </p:cNvSpPr>
          <p:nvPr>
            <p:ph sz="half" idx="4"/>
          </p:nvPr>
        </p:nvSpPr>
        <p:spPr/>
        <p:txBody>
          <a:bodyPr/>
          <a:lstStyle/>
          <a:p>
            <a:r>
              <a:t>1.遗传因素在继发性肺肿瘤的发生中起到一定的作用。有些人群存在遗传易感性，容易罹患肺肿瘤。</a:t>
            </a:r>
          </a:p>
          <a:p>
            <a:r>
              <a:t>2.遗传因素与环境因素相互作用，共同影响肺肿瘤的发生。具有遗传易感性的人群在暴露于风险因素时，更容易发生肺肿瘤。</a:t>
            </a:r>
          </a:p>
          <a:p>
            <a:r>
              <a:t>3.通过了解家族遗传史，可以进行风险评估和早期筛查，有助于早期发现和治疗肺肿瘤。</a:t>
            </a:r>
          </a:p>
          <a:p/>
        </p:txBody>
      </p:sp>
      <p:sp>
        <p:nvSpPr>
          <p:cNvPr id="6" name="Text Placeholder 5"/>
          <p:cNvSpPr>
            <a:spLocks noGrp="1"/>
          </p:cNvSpPr>
          <p:nvPr>
            <p:ph type="body" idx="1"/>
          </p:nvPr>
        </p:nvSpPr>
        <p:spPr/>
        <p:txBody>
          <a:bodyPr/>
          <a:lstStyle/>
          <a:p>
            <a:r>
              <a:t>职业暴露</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病因：继发性肺肿瘤的主要原因</a:t>
            </a:r>
          </a:p>
        </p:txBody>
      </p:sp>
      <p:sp>
        <p:nvSpPr>
          <p:cNvPr id="3" name="Content Placeholder 2"/>
          <p:cNvSpPr>
            <a:spLocks noGrp="1"/>
          </p:cNvSpPr>
          <p:nvPr>
            <p:ph sz="half" idx="2"/>
          </p:nvPr>
        </p:nvSpPr>
        <p:spPr/>
        <p:txBody>
          <a:bodyPr/>
          <a:lstStyle/>
          <a:p>
            <a:r>
              <a:t>1.肺部长期慢性炎症会增加罹患肺肿瘤的风险。慢性炎症会刺激肺部细胞增生，进而引发基因突变和肿瘤产生。</a:t>
            </a:r>
          </a:p>
          <a:p>
            <a:r>
              <a:t>2.一些慢性疾病如慢性阻塞性肺疾病、肺结核等，都可能导致肺部慢性炎症，增加肺肿瘤的风险。</a:t>
            </a:r>
          </a:p>
          <a:p>
            <a:r>
              <a:t>3.积极治疗和控制慢性炎症，有助于降低罹患肺肿瘤的风险。</a:t>
            </a:r>
          </a:p>
          <a:p/>
        </p:txBody>
      </p:sp>
      <p:sp>
        <p:nvSpPr>
          <p:cNvPr id="4" name="Text Placeholder 3"/>
          <p:cNvSpPr>
            <a:spLocks noGrp="1"/>
          </p:cNvSpPr>
          <p:nvPr>
            <p:ph type="body" idx="3"/>
          </p:nvPr>
        </p:nvSpPr>
        <p:spPr/>
        <p:txBody>
          <a:bodyPr/>
          <a:lstStyle/>
          <a:p>
            <a:r>
              <a:t>生活方式</a:t>
            </a:r>
          </a:p>
        </p:txBody>
      </p:sp>
      <p:sp>
        <p:nvSpPr>
          <p:cNvPr id="5" name="Content Placeholder 4"/>
          <p:cNvSpPr>
            <a:spLocks noGrp="1"/>
          </p:cNvSpPr>
          <p:nvPr>
            <p:ph sz="half" idx="4"/>
          </p:nvPr>
        </p:nvSpPr>
        <p:spPr/>
        <p:txBody>
          <a:bodyPr/>
          <a:lstStyle/>
          <a:p>
            <a:r>
              <a:t>1.不良的生活方式如缺乏运动、饮食不均衡、精神压力大等，都会增加罹患肺肿瘤的风险。</a:t>
            </a:r>
          </a:p>
          <a:p>
            <a:r>
              <a:t>2.保持健康的生活方式，包括适量运动、均衡饮食、保持良好的心态等，可以降低肺肿瘤的发生率。</a:t>
            </a:r>
          </a:p>
          <a:p>
            <a:r>
              <a:t>3.提倡定期进行体检和筛查，及早发现并治疗潜在的健康问题，有助于预防肺肿瘤的发生。</a:t>
            </a:r>
          </a:p>
        </p:txBody>
      </p:sp>
      <p:sp>
        <p:nvSpPr>
          <p:cNvPr id="6" name="Text Placeholder 5"/>
          <p:cNvSpPr>
            <a:spLocks noGrp="1"/>
          </p:cNvSpPr>
          <p:nvPr>
            <p:ph type="body" idx="1"/>
          </p:nvPr>
        </p:nvSpPr>
        <p:spPr/>
        <p:txBody>
          <a:bodyPr/>
          <a:lstStyle/>
          <a:p>
            <a:r>
              <a:t>慢性炎症</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病理机制：肿瘤转移与肺部病变</a:t>
            </a:r>
          </a:p>
        </p:txBody>
      </p:sp>
      <p:sp>
        <p:nvSpPr>
          <p:cNvPr id="3" name="Subtitle 2"/>
          <p:cNvSpPr>
            <a:spLocks noGrp="1"/>
          </p:cNvSpPr>
          <p:nvPr>
            <p:ph type="subTitle" idx="1"/>
          </p:nvPr>
        </p:nvSpPr>
        <p:spPr/>
        <p:txBody>
          <a:bodyPr/>
          <a:lstStyle/>
          <a:p>
            <a:r>
              <a:t>继发性肺肿瘤的病理生理学</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病理机制：肿瘤转移与肺部病变</a:t>
            </a:r>
          </a:p>
        </p:txBody>
      </p:sp>
      <p:sp>
        <p:nvSpPr>
          <p:cNvPr id="3" name="Text Placeholder 2"/>
          <p:cNvSpPr>
            <a:spLocks noGrp="1"/>
          </p:cNvSpPr>
          <p:nvPr>
            <p:ph type="body" idx="1"/>
          </p:nvPr>
        </p:nvSpPr>
        <p:spPr/>
        <p:txBody>
          <a:bodyPr/>
          <a:lstStyle/>
          <a:p>
            <a:r>
              <a:t>肿瘤转移的过程</a:t>
            </a:r>
          </a:p>
        </p:txBody>
      </p:sp>
      <p:sp>
        <p:nvSpPr>
          <p:cNvPr id="4" name="Content Placeholder 3"/>
          <p:cNvSpPr>
            <a:spLocks noGrp="1"/>
          </p:cNvSpPr>
          <p:nvPr>
            <p:ph sz="half" idx="2"/>
          </p:nvPr>
        </p:nvSpPr>
        <p:spPr/>
        <p:txBody>
          <a:bodyPr/>
          <a:lstStyle/>
          <a:p>
            <a:r>
              <a:t>1.肿瘤转移是一个复杂的多步骤过程，包括肿瘤细胞侵袭、内渗、外渗和在远处器官的定植。</a:t>
            </a:r>
          </a:p>
          <a:p>
            <a:r>
              <a:t>2.转移过程受多种因素的调节，包括肿瘤细胞的内在特性、细胞外基质、免疫系统和循环系统。</a:t>
            </a:r>
          </a:p>
          <a:p>
            <a:r>
              <a:t>3.肿瘤转移是导致继发性肺肿瘤的主要原因，也是癌症患者死亡的主要原因之一。</a:t>
            </a:r>
          </a:p>
          <a:p/>
        </p:txBody>
      </p:sp>
      <p:sp>
        <p:nvSpPr>
          <p:cNvPr id="5" name="Text Placeholder 4"/>
          <p:cNvSpPr>
            <a:spLocks noGrp="1"/>
          </p:cNvSpPr>
          <p:nvPr>
            <p:ph type="body" idx="3"/>
          </p:nvPr>
        </p:nvSpPr>
        <p:spPr/>
        <p:txBody>
          <a:bodyPr/>
          <a:lstStyle/>
          <a:p>
            <a:r>
              <a:t>肺部病变的发展与影响</a:t>
            </a:r>
          </a:p>
        </p:txBody>
      </p:sp>
      <p:sp>
        <p:nvSpPr>
          <p:cNvPr id="6" name="Content Placeholder 5"/>
          <p:cNvSpPr>
            <a:spLocks noGrp="1"/>
          </p:cNvSpPr>
          <p:nvPr>
            <p:ph sz="half" idx="4"/>
          </p:nvPr>
        </p:nvSpPr>
        <p:spPr/>
        <p:txBody>
          <a:bodyPr/>
          <a:lstStyle/>
          <a:p>
            <a:r>
              <a:t>1.继发性肺肿瘤的发展会导致肺部病变，影响肺功能。</a:t>
            </a:r>
          </a:p>
          <a:p>
            <a:r>
              <a:t>2.肺部病变的程度和症状与肿瘤的大小、位置和转移程度有关。</a:t>
            </a:r>
          </a:p>
          <a:p>
            <a:r>
              <a:t>3.肺部病变的症状包括咳嗽、呼吸困难、胸痛等，严重时可能导致呼吸衰竭。</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病理机制：肿瘤转移与肺部病变</a:t>
            </a:r>
          </a:p>
        </p:txBody>
      </p:sp>
      <p:sp>
        <p:nvSpPr>
          <p:cNvPr id="3" name="Content Placeholder 2"/>
          <p:cNvSpPr>
            <a:spLocks noGrp="1"/>
          </p:cNvSpPr>
          <p:nvPr>
            <p:ph sz="half" idx="2"/>
          </p:nvPr>
        </p:nvSpPr>
        <p:spPr/>
        <p:txBody>
          <a:bodyPr/>
          <a:lstStyle/>
          <a:p>
            <a:r>
              <a:t>1.肿瘤细胞与肺部微环境之间存在复杂的相互作用。</a:t>
            </a:r>
          </a:p>
          <a:p>
            <a:r>
              <a:t>2.微环境中的细胞成分和非细胞成分都能影响肿瘤细胞的生长和转移。</a:t>
            </a:r>
          </a:p>
          <a:p>
            <a:r>
              <a:t>3.理解肿瘤细胞与微环境的相互作用有助于开发新的治疗策略。</a:t>
            </a:r>
          </a:p>
          <a:p/>
        </p:txBody>
      </p:sp>
      <p:sp>
        <p:nvSpPr>
          <p:cNvPr id="4" name="Text Placeholder 3"/>
          <p:cNvSpPr>
            <a:spLocks noGrp="1"/>
          </p:cNvSpPr>
          <p:nvPr>
            <p:ph type="body" idx="3"/>
          </p:nvPr>
        </p:nvSpPr>
        <p:spPr/>
        <p:txBody>
          <a:bodyPr/>
          <a:lstStyle/>
          <a:p>
            <a:r>
              <a:t>免疫系统在肿瘤转移中的作用</a:t>
            </a:r>
          </a:p>
        </p:txBody>
      </p:sp>
      <p:sp>
        <p:nvSpPr>
          <p:cNvPr id="5" name="Content Placeholder 4"/>
          <p:cNvSpPr>
            <a:spLocks noGrp="1"/>
          </p:cNvSpPr>
          <p:nvPr>
            <p:ph sz="half" idx="4"/>
          </p:nvPr>
        </p:nvSpPr>
        <p:spPr/>
        <p:txBody>
          <a:bodyPr/>
          <a:lstStyle/>
          <a:p>
            <a:r>
              <a:t>1.免疫系统在防止肿瘤转移中起着重要作用。</a:t>
            </a:r>
          </a:p>
          <a:p>
            <a:r>
              <a:t>2.肿瘤细胞可以通过多种机制逃避免疫系统的识别和攻击。</a:t>
            </a:r>
          </a:p>
          <a:p>
            <a:r>
              <a:t>3.通过调节免疫系统的功能，可以增强对肿瘤的防御和治疗效果。</a:t>
            </a:r>
          </a:p>
          <a:p/>
        </p:txBody>
      </p:sp>
      <p:sp>
        <p:nvSpPr>
          <p:cNvPr id="6" name="Text Placeholder 5"/>
          <p:cNvSpPr>
            <a:spLocks noGrp="1"/>
          </p:cNvSpPr>
          <p:nvPr>
            <p:ph type="body" idx="1"/>
          </p:nvPr>
        </p:nvSpPr>
        <p:spPr/>
        <p:txBody>
          <a:bodyPr/>
          <a:lstStyle/>
          <a:p>
            <a:r>
              <a:t>肿瘤细胞与微环境的相互作用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病理机制：肿瘤转移与肺部病变</a:t>
            </a:r>
          </a:p>
        </p:txBody>
      </p:sp>
      <p:sp>
        <p:nvSpPr>
          <p:cNvPr id="3" name="Text Placeholder 2"/>
          <p:cNvSpPr>
            <a:spLocks noGrp="1"/>
          </p:cNvSpPr>
          <p:nvPr>
            <p:ph type="body" idx="1"/>
          </p:nvPr>
        </p:nvSpPr>
        <p:spPr/>
        <p:txBody>
          <a:bodyPr/>
          <a:lstStyle/>
          <a:p>
            <a:r>
              <a:t>继发性肺肿瘤的基因和分子机制</a:t>
            </a:r>
          </a:p>
        </p:txBody>
      </p:sp>
      <p:sp>
        <p:nvSpPr>
          <p:cNvPr id="4" name="Content Placeholder 3"/>
          <p:cNvSpPr>
            <a:spLocks noGrp="1"/>
          </p:cNvSpPr>
          <p:nvPr>
            <p:ph sz="half" idx="2"/>
          </p:nvPr>
        </p:nvSpPr>
        <p:spPr/>
        <p:txBody>
          <a:bodyPr/>
          <a:lstStyle/>
          <a:p>
            <a:r>
              <a:t>1.继发性肺肿瘤的发病与多种基因和分子机制的异常有关。</a:t>
            </a:r>
          </a:p>
          <a:p>
            <a:r>
              <a:t>2.特定的基因突变和表达异常可以影响肿瘤细胞的侵袭和转移能力。</a:t>
            </a:r>
          </a:p>
          <a:p>
            <a:r>
              <a:t>3.针对特定基因和分子机制的治疗可以为继发性肺肿瘤的治疗提供新的思路。</a:t>
            </a:r>
          </a:p>
          <a:p/>
        </p:txBody>
      </p:sp>
      <p:sp>
        <p:nvSpPr>
          <p:cNvPr id="5" name="Text Placeholder 4"/>
          <p:cNvSpPr>
            <a:spLocks noGrp="1"/>
          </p:cNvSpPr>
          <p:nvPr>
            <p:ph type="body" idx="3"/>
          </p:nvPr>
        </p:nvSpPr>
        <p:spPr/>
        <p:txBody>
          <a:bodyPr/>
          <a:lstStyle/>
          <a:p>
            <a:r>
              <a:t>治疗策略与未来发展</a:t>
            </a:r>
          </a:p>
        </p:txBody>
      </p:sp>
      <p:sp>
        <p:nvSpPr>
          <p:cNvPr id="6" name="Content Placeholder 5"/>
          <p:cNvSpPr>
            <a:spLocks noGrp="1"/>
          </p:cNvSpPr>
          <p:nvPr>
            <p:ph sz="half" idx="4"/>
          </p:nvPr>
        </p:nvSpPr>
        <p:spPr/>
        <p:txBody>
          <a:bodyPr/>
          <a:lstStyle/>
          <a:p>
            <a:r>
              <a:t>1.目前针对继发性肺肿瘤的治疗策略包括手术、放疗、化疗和免疫治疗等。</a:t>
            </a:r>
          </a:p>
          <a:p>
            <a:r>
              <a:t>2.新型治疗策略，如靶向治疗和细胞治疗，正在研究中，并显示出一定的疗效。</a:t>
            </a:r>
          </a:p>
          <a:p>
            <a:r>
              <a:t>3.随着对继发性肺肿瘤病理生理学的深入理解，未来有望开发出更为有效的治疗方法。</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临床症状：继发性肺肿瘤的表现</a:t>
            </a:r>
          </a:p>
        </p:txBody>
      </p:sp>
      <p:sp>
        <p:nvSpPr>
          <p:cNvPr id="3" name="Subtitle 2"/>
          <p:cNvSpPr>
            <a:spLocks noGrp="1"/>
          </p:cNvSpPr>
          <p:nvPr>
            <p:ph type="subTitle" idx="1"/>
          </p:nvPr>
        </p:nvSpPr>
        <p:spPr/>
        <p:txBody>
          <a:bodyPr/>
          <a:lstStyle/>
          <a:p>
            <a:r>
              <a:t>继发性肺肿瘤的病理生理学</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临床症状：继发性肺肿瘤的表现</a:t>
            </a:r>
          </a:p>
        </p:txBody>
      </p:sp>
      <p:sp>
        <p:nvSpPr>
          <p:cNvPr id="3" name="Text Placeholder 2"/>
          <p:cNvSpPr>
            <a:spLocks noGrp="1"/>
          </p:cNvSpPr>
          <p:nvPr>
            <p:ph type="body" idx="1"/>
          </p:nvPr>
        </p:nvSpPr>
        <p:spPr/>
        <p:txBody>
          <a:bodyPr/>
          <a:lstStyle/>
          <a:p>
            <a:r>
              <a:t>咳嗽</a:t>
            </a:r>
          </a:p>
        </p:txBody>
      </p:sp>
      <p:sp>
        <p:nvSpPr>
          <p:cNvPr id="4" name="Content Placeholder 3"/>
          <p:cNvSpPr>
            <a:spLocks noGrp="1"/>
          </p:cNvSpPr>
          <p:nvPr>
            <p:ph sz="half" idx="2"/>
          </p:nvPr>
        </p:nvSpPr>
        <p:spPr/>
        <p:txBody>
          <a:bodyPr/>
          <a:lstStyle/>
          <a:p>
            <a:r>
              <a:t>1.继发性肺肿瘤患者常常出现咳嗽症状，主要由肿瘤细胞刺激呼吸道粘膜引起。</a:t>
            </a:r>
          </a:p>
          <a:p>
            <a:r>
              <a:t>2.咳嗽可为干咳或带有痰液，且可能随着病情加重而加剧。</a:t>
            </a:r>
          </a:p>
          <a:p>
            <a:r>
              <a:t>3.咳嗽的持续时间和频率可能因个体差异而有所不同，但通常是持续性的。</a:t>
            </a:r>
          </a:p>
          <a:p/>
        </p:txBody>
      </p:sp>
      <p:sp>
        <p:nvSpPr>
          <p:cNvPr id="5" name="Text Placeholder 4"/>
          <p:cNvSpPr>
            <a:spLocks noGrp="1"/>
          </p:cNvSpPr>
          <p:nvPr>
            <p:ph type="body" idx="3"/>
          </p:nvPr>
        </p:nvSpPr>
        <p:spPr/>
        <p:txBody>
          <a:bodyPr/>
          <a:lstStyle/>
          <a:p>
            <a:r>
              <a:t>呼吸困难</a:t>
            </a:r>
          </a:p>
        </p:txBody>
      </p:sp>
      <p:sp>
        <p:nvSpPr>
          <p:cNvPr id="6" name="Content Placeholder 5"/>
          <p:cNvSpPr>
            <a:spLocks noGrp="1"/>
          </p:cNvSpPr>
          <p:nvPr>
            <p:ph sz="half" idx="4"/>
          </p:nvPr>
        </p:nvSpPr>
        <p:spPr/>
        <p:txBody>
          <a:bodyPr/>
          <a:lstStyle/>
          <a:p>
            <a:r>
              <a:t>1.呼吸困难是继发性肺肿瘤的常见症状，主要由肺部功能受损引起。</a:t>
            </a:r>
          </a:p>
          <a:p>
            <a:r>
              <a:t>2.随着肿瘤的生长，肺部的有效呼吸面积减少，导致氧气交换不足，引发呼吸困难。</a:t>
            </a:r>
          </a:p>
          <a:p>
            <a:r>
              <a:t>3.呼吸困难的程度可能因个体差异和病情严重程度而有所不同。</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https://d.book118.com/627121034126006032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引言：继发性肺肿瘤概述</vt:lpstr>
      <vt:lpstr> 引言：继发性肺肿瘤概述</vt:lpstr>
      <vt:lpstr> 引言：继发性肺肿瘤概述</vt:lpstr>
      <vt:lpstr> 引言：继发性肺肿瘤概述</vt:lpstr>
      <vt:lpstr> 病因：继发性肺肿瘤的主要原因</vt:lpstr>
      <vt:lpstr> 病因：继发性肺肿瘤的主要原因</vt:lpstr>
      <vt:lpstr> 病因：继发性肺肿瘤的主要原因</vt:lpstr>
      <vt:lpstr> 病因：继发性肺肿瘤的主要原因</vt:lpstr>
      <vt:lpstr> 病理机制：肿瘤转移与肺部病变</vt:lpstr>
      <vt:lpstr> 病理机制：肿瘤转移与肺部病变</vt:lpstr>
      <vt:lpstr> 病理机制：肿瘤转移与肺部病变</vt:lpstr>
      <vt:lpstr> 病理机制：肿瘤转移与肺部病变</vt:lpstr>
      <vt:lpstr> 临床症状：继发性肺肿瘤的表现</vt:lpstr>
      <vt:lpstr> 临床症状：继发性肺肿瘤的表现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2024-09-05T16:04:35.802</cp:lastPrinted>
  <dcterms:created xsi:type="dcterms:W3CDTF">2024-09-05T08:04:35Z</dcterms:created>
  <dcterms:modified xsi:type="dcterms:W3CDTF">2024-09-05T08:04:38Z</dcterms:modified>
</cp:coreProperties>
</file>