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C237E-0029-4735-B6EC-BC29DC0ED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CDE74-5A7D-493C-B8A3-59C545A45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E0914-A2D2-4C78-AB73-7356A68CD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A1ADB-91D8-4A48-AA4A-65AFD5C23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3B02E6-25C6-4C21-BB68-4F6B3FEE1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5B0939-7DE4-46B1-90A7-27449090F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E1E1BC-DB81-48DF-9ACF-FD6A182C8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58DCA-A4BE-428C-AD73-CD160ACBA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183DF-D64A-4DDF-AA25-A31637C73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061A6-127B-4BE7-B345-3D501795B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8421C-47C0-4705-AE2C-E29F13B89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21140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芯片性能优化方案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芯片性能现状分析
 性能优化目标与约束
 架构设计优化策略
 电路级性能提升技术
 功耗与散热考虑
 测试与验证方法
 性能优化效果评估
 结论与未来工作展望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芯片性能现状分析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芯片性能优化方案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芯片性能现状分析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芯片性能现状分析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1.当前芯片性能瓶颈：随着技术的不断进步，芯片的性能得到了显著提升，但仍然存在一些性能瓶颈，如功耗、散热、制程等问题，这些问题限制了芯片性能的进一步提升。</a:t>
            </a:r>
          </a:p>
          <a:p>
            <a:r>
              <a:t>2.芯片性能评估标准：评估芯片性能的标准包括处理速度、功耗、可靠性、稳定性等，这些指标需要综合考虑，以评估芯片的整体性能。</a:t>
            </a:r>
          </a:p>
          <a:p>
            <a:r>
              <a:t>3.芯片性能优化技术：针对芯片性能瓶颈，可以采用多种优化技术，如架构优化、制程技术、材料创新等，以提升芯片的性能。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芯片性能瓶颈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1.制程技术限制：随着制程技术的不断进步，芯片的性能得到了提升，但制程技术已经达到了物理极限，进一步提升制程技术将面临极大的挑战。</a:t>
            </a:r>
          </a:p>
          <a:p>
            <a:r>
              <a:t>2.功耗与散热问题：随着芯片性能的提升，功耗与散热问题日益突出，如何解决这些问题成为芯片性能优化的关键。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芯片性能现状分析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芯片性能评估标准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1.处理速度：处理速度是评估芯片性能的重要指标，它反映了芯片的计算能力。</a:t>
            </a:r>
          </a:p>
          <a:p>
            <a:r>
              <a:t>2.功耗：功耗是评估芯片性能的重要指标之一，低功耗的芯片可以更好地满足移动设备的需求。</a:t>
            </a:r>
          </a:p>
          <a:p>
            <a:r>
              <a:t>3.可靠性和稳定性：可靠性和稳定性是评估芯片性能的重要因素，它们反映了芯片的长期运行能力和品质。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芯片性能优化技术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1.架构优化：通过优化芯片架构，可以提高芯片的处理速度和效率，从而提升芯片的性能。</a:t>
            </a:r>
          </a:p>
          <a:p>
            <a:r>
              <a:t>2.制程技术：采用更先进的制程技术可以减小晶体管尺寸，提高芯片的集成度和性能。</a:t>
            </a:r>
          </a:p>
          <a:p>
            <a:r>
              <a:t>3.材料创新：采用新型材料可以提高芯片的可靠性和稳定性，为芯片性能优化提供新的思路。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性能优化目标与约束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芯片性能优化方案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性能优化目标与约束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性能优化目标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1.提升芯片处理速度：通过优化芯片内部结构，提高运算效率，从而提升性能。</a:t>
            </a:r>
          </a:p>
          <a:p>
            <a:r>
              <a:t>2.降低功耗：优化芯片能耗管理，提高能量利用效率，减少发热和耗电量。</a:t>
            </a:r>
          </a:p>
          <a:p>
            <a:r>
              <a:t>3.提高稳定性：确保芯片在各种工作条件下都能保持稳定的性能表现。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性能优化约束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1.技术可行性：性能优化方案必须基于现有技术，确保在实际生产中的可行性。</a:t>
            </a:r>
          </a:p>
          <a:p>
            <a:r>
              <a:t>2.成本控制：优化方案应充分考虑生产成本，确保经济效益。</a:t>
            </a:r>
          </a:p>
          <a:p>
            <a:r>
              <a:t>3.兼容性：优化后的芯片应兼容现有的硬件和软件环境，降低升级成本。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性能优化目标与约束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前沿技术融合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1.探索新型材料：利用新型材料提高芯片性能，如碳纳米管、二维材料等。</a:t>
            </a:r>
          </a:p>
          <a:p>
            <a:r>
              <a:t>2.引入人工智能：利用人工智能技术，实现芯片性能的智能优化。</a:t>
            </a:r>
          </a:p>
          <a:p>
            <a:r>
              <a:t>3.量子计算应用：结合量子计算技术，开发更高效、更安全的芯片性能优化方案。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绿色环保要求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1.降低废弃物排放：优化生产过程中废弃物处理方式，减少环境污染。</a:t>
            </a:r>
          </a:p>
          <a:p>
            <a:r>
              <a:t>2.提高资源利用率：加强资源回收利用，提高资源利用效率，降低生产成本。</a:t>
            </a:r>
          </a:p>
          <a:p>
            <a:r>
              <a:t>3.符合环保法规：遵守相关环保法规，确保企业的生产活动符合国家政策要求。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架构设计优化策略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芯片性能优化方案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架构设计优化策略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并行计算优化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1.利用并行计算提高芯片计算效率，通过将大任务分解为多个小任务，并同时进行计算，可以大幅度提高计算性能。</a:t>
            </a:r>
          </a:p>
          <a:p>
            <a:r>
              <a:t>2.设计合理的并行计算架构，确保不同计算单元之间的协同工作，避免出现资源争用和数据依赖等问题。</a:t>
            </a:r>
          </a:p>
          <a:p>
            <a:r>
              <a:t>3.针对不同的应用场景，优化并行计算策略，以提高计算精度和减少计算时间。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内存访问优化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1.设计合理的内存层次结构，提高内存访问效率，减少内存访问延迟对性能的影响。</a:t>
            </a:r>
          </a:p>
          <a:p>
            <a:r>
              <a:t>2.采用预取技术，提前将需要的数据从内存中加载到缓存中，避免缓存缺失带来的性能损失。</a:t>
            </a:r>
          </a:p>
          <a:p>
            <a:r>
              <a:t>3.优化内存访问策略，合理安排数据存储和访问顺序，以减少内存访问冲突和提高并发度。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架构设计优化策略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功耗管理优化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1.采用动态电压和频率调整技术，根据任务需求动态调整芯片的工作电压和频率，以降低功耗。</a:t>
            </a:r>
          </a:p>
          <a:p>
            <a:r>
              <a:t>2.设计功耗管理策略，根据任务优先级和资源占用情况，合理分配计算资源，以提高能效比。</a:t>
            </a:r>
          </a:p>
          <a:p>
            <a:r>
              <a:t>3.结合应用场景，优化功耗管理算法，提高芯片的续航能力和可靠性。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1.针对特定的计算任务，设计专用的硬件加速器，以提高计算性能和效率。</a:t>
            </a:r>
          </a:p>
          <a:p>
            <a:r>
              <a:t>2.优化硬件加速器与主处理器的协同工作，确保数据的顺畅传输和协同处理。</a:t>
            </a:r>
          </a:p>
          <a:p>
            <a:r>
              <a:t>3.针对不同的应用场景，优化硬件加速器的设计和实现，以提高性能和降低成本。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架构设计优化策略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可扩展性优化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1.设计可扩展的芯片架构，使得芯片能够根据不同的需求进行扩展和升级，提高芯片的可靠性和生命周期。</a:t>
            </a:r>
          </a:p>
          <a:p>
            <a:r>
              <a:t>2.采用标准化的接口和协议，方便芯片与其他设备的连接和通信，提高芯片的兼容性和可扩展性。</a:t>
            </a:r>
          </a:p>
          <a:p>
            <a:r>
              <a:t>3.针对未来的发展趋势，预留足够的扩展空间和技术升级路径，以保持芯片的竞争力。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1.设计安全可靠的芯片架构，确保芯片在处理敏感数据时的机密性和完整性。</a:t>
            </a:r>
          </a:p>
          <a:p>
            <a:r>
              <a:t>2.采用加密技术和身份验证机制，保护芯片与外部设备之间的通信安全。</a:t>
            </a:r>
          </a:p>
          <a:p>
            <a:r>
              <a:t>3.针对不同的应用场景，优化安全策略和实现方法，提高芯片的安全性能和用户体验。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电路级性能提升技术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芯片性能优化方案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电路级性能提升技术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1.利用先进的EDA工具进行电路仿真和优化，提高电路性能。</a:t>
            </a:r>
          </a:p>
          <a:p>
            <a:r>
              <a:t>2.采用低功耗设计技术，减小电路功耗，提高能效。</a:t>
            </a:r>
          </a:p>
          <a:p>
            <a:r>
              <a:t>3.考虑工艺变异因素，进行鲁棒性设计，提高电路稳定性。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晶体管级性能提升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1.优化晶体管尺寸和结构，提高驱动能力和速度。</a:t>
            </a:r>
          </a:p>
          <a:p>
            <a:r>
              <a:t>2.采用高迁移率材料，提高载流子输运效率。</a:t>
            </a:r>
          </a:p>
          <a:p>
            <a:r>
              <a:t>3.利用应变工程技术，提升晶体管性能。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电路优化设计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电路级性能提升技术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互连线性能优化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1.降低互连线电阻和电容，减小信号传输延迟。</a:t>
            </a:r>
          </a:p>
          <a:p>
            <a:r>
              <a:t>2.采用低介电常数材料，减小互连线之间的串扰。</a:t>
            </a:r>
          </a:p>
          <a:p>
            <a:r>
              <a:t>3.引入空气间隙和金属通孔等技术，提升互连线性能。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电源完整性设计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1.保证电源网络的稳定性，减小电压波动。</a:t>
            </a:r>
          </a:p>
          <a:p>
            <a:r>
              <a:t>2.通过去耦电容等技术，降低电源噪声。</a:t>
            </a:r>
          </a:p>
          <a:p>
            <a:r>
              <a:t>3.优化电源分配网络，提高电源供应能力。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电路级性能提升技术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时钟网络设计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1.保证时钟信号的稳定性和精度，减小时钟偏差。</a:t>
            </a:r>
          </a:p>
          <a:p>
            <a:r>
              <a:t>2.通过时钟树综合和时钟缓冲等技术，优化时钟网络性能。</a:t>
            </a:r>
          </a:p>
          <a:p>
            <a:r>
              <a:t>3.降低时钟功耗，提高能效。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热设计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1.有效散热，保证芯片工作温度在安全范围内。</a:t>
            </a:r>
          </a:p>
          <a:p>
            <a:r>
              <a:t>2.采用热管道、热栅格等技术，提高芯片散热能力。</a:t>
            </a:r>
          </a:p>
          <a:p>
            <a:r>
              <a:t>3.考虑热应力因素，进行热可靠性设计。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https://d.book118.com/627121140014006034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芯片性能现状分析</vt:lpstr>
      <vt:lpstr> 芯片性能现状分析</vt:lpstr>
      <vt:lpstr> 芯片性能现状分析</vt:lpstr>
      <vt:lpstr> 性能优化目标与约束</vt:lpstr>
      <vt:lpstr> 性能优化目标与约束</vt:lpstr>
      <vt:lpstr> 性能优化目标与约束</vt:lpstr>
      <vt:lpstr> 架构设计优化策略</vt:lpstr>
      <vt:lpstr> 架构设计优化策略</vt:lpstr>
      <vt:lpstr> 架构设计优化策略</vt:lpstr>
      <vt:lpstr> 架构设计优化策略</vt:lpstr>
      <vt:lpstr> 电路级性能提升技术</vt:lpstr>
      <vt:lpstr> 电路级性能提升技术</vt:lpstr>
      <vt:lpstr> 电路级性能提升技术</vt:lpstr>
      <vt:lpstr> 电路级性能提升技术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2024-09-07T19:42:11.001</cp:lastPrinted>
  <dcterms:created xsi:type="dcterms:W3CDTF">2024-09-07T11:42:11Z</dcterms:created>
  <dcterms:modified xsi:type="dcterms:W3CDTF">2024-09-07T11:42:13Z</dcterms:modified>
</cp:coreProperties>
</file>