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77946-32F7-4B41-A856-9A9701361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F572E-F02F-4898-8CF3-04AA2829C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A8545-E345-40E8-8A17-E8D89B9E6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17371-9E92-4287-A054-C8C19E63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7F53E-8EB6-4BEC-BA2D-15DCACFA6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3AB13-8A01-4ADB-8E2F-149989F7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2A370-E96A-49E2-BC19-BF36C286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A58C1-8C09-45EC-990A-11AF0F00F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49C45-35FF-47CE-9912-96643539A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A15BD-2C56-4613-8FC5-38C0435B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92A83-9B13-4159-A577-C662F3049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553" r:id="rId2"/>
    <p:sldLayoutId id="2147495554" r:id="rId3"/>
    <p:sldLayoutId id="2147495555" r:id="rId4"/>
    <p:sldLayoutId id="2147495556" r:id="rId5"/>
    <p:sldLayoutId id="2147495557" r:id="rId6"/>
    <p:sldLayoutId id="2147495558" r:id="rId7"/>
    <p:sldLayoutId id="2147495559" r:id="rId8"/>
    <p:sldLayoutId id="2147495560" r:id="rId9"/>
    <p:sldLayoutId id="2147495561" r:id="rId10"/>
    <p:sldLayoutId id="214749556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1161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主管护师年终工作总结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护理工作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团队协作与沟通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个人成长与职业发展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对医院和科室的建议与意见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工作总结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完成的任务和目标</a:t>
            </a:r>
            <a:endParaRPr lang="zh-CN" altLang="en-US"/>
          </a:p>
        </p:txBody>
      </p:sp>
      <p:sp>
        <p:nvSpPr>
          <p:cNvPr id="1048934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完成护理团队建设，提高团队凝聚力和执行力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40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完成护理管理，提高护理工作效率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完成护理科研，提高护理学术水平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6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完成护理培训，提高护理技能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提高护理服务质量，提升患者满意度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8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完成护理工作，确保患者安全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工作亮点和成绩</a:t>
            </a:r>
            <a:endParaRPr lang="zh-CN" altLang="en-US"/>
          </a:p>
        </p:txBody>
      </p:sp>
      <p:sp>
        <p:nvSpPr>
          <p:cNvPr id="104900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提高工作效率：通过优化工作流程，提高工作效率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提升服务质量：通过培训和实践，提升服务质量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完成重要项目：成功完成多个重要项目，获得好评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获得荣誉：获得年度优秀主管护师称号，得到认可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遇到的困难和解决方案</a:t>
            </a:r>
            <a:endParaRPr lang="zh-CN" altLang="en-US"/>
          </a:p>
        </p:txBody>
      </p:sp>
      <p:sp>
        <p:nvSpPr>
          <p:cNvPr id="1049050" name="标题"/>
          <p:cNvSpPr txBox="1"/>
          <p:nvPr>
            <p:custDataLst>
              <p:tags r:id="rId2"/>
            </p:custDataLst>
          </p:nvPr>
        </p:nvSpPr>
        <p:spPr>
          <a:xfrm>
            <a:off x="3972949" y="1364400"/>
            <a:ext cx="4303831" cy="37761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困难：工作量大，任务繁重 解决方案：合理安排时间，提高工作效率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"/>
            </p:custDataLst>
          </p:nvPr>
        </p:nvSpPr>
        <p:spPr>
          <a:xfrm>
            <a:off x="3973628" y="1776649"/>
            <a:ext cx="4303152" cy="522273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解决方案：合理安排时间，提高工作效率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78"/>
          <p:cNvSpPr/>
          <p:nvPr>
            <p:custDataLst>
              <p:tags r:id="rId4"/>
            </p:custDataLst>
          </p:nvPr>
        </p:nvSpPr>
        <p:spPr>
          <a:xfrm>
            <a:off x="3561379" y="2490446"/>
            <a:ext cx="5069243" cy="1155250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标题"/>
          <p:cNvSpPr txBox="1"/>
          <p:nvPr>
            <p:custDataLst>
              <p:tags r:id="rId5"/>
            </p:custDataLst>
          </p:nvPr>
        </p:nvSpPr>
        <p:spPr>
          <a:xfrm>
            <a:off x="3972949" y="2557682"/>
            <a:ext cx="4303831" cy="39391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困难：人员短缺，人手不足 解决方案：招聘新员工，加强培训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6"/>
            </p:custDataLst>
          </p:nvPr>
        </p:nvSpPr>
        <p:spPr>
          <a:xfrm>
            <a:off x="3973628" y="2994382"/>
            <a:ext cx="4303152" cy="577964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解决方案：招聘新员工，加强培训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9060" name="标题"/>
          <p:cNvSpPr txBox="1"/>
          <p:nvPr>
            <p:custDataLst>
              <p:tags r:id="rId7"/>
            </p:custDataLst>
          </p:nvPr>
        </p:nvSpPr>
        <p:spPr>
          <a:xfrm>
            <a:off x="3972949" y="3812768"/>
            <a:ext cx="4303831" cy="43126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1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困难：患者满意度不高 解决方案：加强沟通，提高服务质量</a:t>
            </a:r>
            <a:endParaRPr lang="zh-CN" altLang="en-US" sz="11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8"/>
            </p:custDataLst>
          </p:nvPr>
        </p:nvSpPr>
        <p:spPr>
          <a:xfrm>
            <a:off x="3973628" y="4282067"/>
            <a:ext cx="4303152" cy="543327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解决方案：加强沟通，提高服务质量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83"/>
          <p:cNvSpPr/>
          <p:nvPr>
            <p:custDataLst>
              <p:tags r:id="rId9"/>
            </p:custDataLst>
          </p:nvPr>
        </p:nvSpPr>
        <p:spPr>
          <a:xfrm>
            <a:off x="3561379" y="5017596"/>
            <a:ext cx="5069243" cy="1151854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标题"/>
          <p:cNvSpPr txBox="1"/>
          <p:nvPr>
            <p:custDataLst>
              <p:tags r:id="rId10"/>
            </p:custDataLst>
          </p:nvPr>
        </p:nvSpPr>
        <p:spPr>
          <a:xfrm>
            <a:off x="3972949" y="5062421"/>
            <a:ext cx="4303831" cy="43126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1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困难：医疗设备老旧，影响工作效率 解决方案：申请资金，更新设备</a:t>
            </a:r>
            <a:endParaRPr lang="zh-CN" altLang="en-US" sz="11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11"/>
            </p:custDataLst>
          </p:nvPr>
        </p:nvSpPr>
        <p:spPr>
          <a:xfrm>
            <a:off x="3973628" y="5528324"/>
            <a:ext cx="4303152" cy="649276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解决方案：申请资金，更新设备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1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工作成果：完成各项护理任务，提高患者满意度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工作态度：积极、认真、负责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工作技能：熟练掌握护理技能，不断提高专业水平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工作不足：需要加强团队协作，提高沟通能力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护理工作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患者护理情况</a:t>
            </a:r>
            <a:endParaRPr lang="zh-CN" altLang="en-US"/>
          </a:p>
        </p:txBody>
      </p:sp>
      <p:sp>
        <p:nvSpPr>
          <p:cNvPr id="10492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患者数量：全年共护理患者XXX人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护理项目：包括基础护理、专科护理、健康教育等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护理效果：患者康复率XXX%，并发症发生率XXX%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护理质量：患者满意度XXX%，投诉率XXX%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护理质量提升措施</a:t>
            </a:r>
            <a:endParaRPr lang="zh-CN" altLang="en-US"/>
          </a:p>
        </p:txBody>
      </p:sp>
      <p:sp>
        <p:nvSpPr>
          <p:cNvPr id="104930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加强培训：定期组织护理人员参加培训，提高护理技能和知识水平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优化流程：优化护理流程，提高工作效率和患者满意度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加强监督：定期对护理工作进行监督和评估，及时发现问题并改进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加强沟通：加强与患者、家属和医生的沟通，提高护理服务质量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护理安全保障措施</a:t>
            </a:r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定期进行护理安全培训，提高护理人员的安全意识和技能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加强护理安全管理，建立完善的护理安全制度和流程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定期进行护理安全检查，及时发现并解决安全隐患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加强与患者及家属的沟通，提高患者及家属的安全意识和配合度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护理人员培训和团队建设</a:t>
            </a:r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培训内容：包括护理技能、专业知识、沟通技巧等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培训方式：线上培训、线下培训、实践操作等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团队建设：加强团队协作，提高工作效率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团队活动：定期组织团队活动，增强团队凝聚力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4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https://d.book118.com/627121161131006035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1_1"/>
  <p:tag name="KSO_WM_UNIT_INDEX" val="1_1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2_1"/>
  <p:tag name="KSO_WM_UNIT_INDEX" val="1_2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3_1"/>
  <p:tag name="KSO_WM_UNIT_INDEX" val="1_3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4_1"/>
  <p:tag name="KSO_WM_UNIT_INDEX" val="1_4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主管护师年终工作总结</vt:lpstr>
      <vt:lpstr>目录</vt:lpstr>
      <vt:lpstr>添加章节标题</vt:lpstr>
      <vt:lpstr>工作总结</vt:lpstr>
      <vt:lpstr>完成的任务和目标</vt:lpstr>
      <vt:lpstr>工作亮点和成绩</vt:lpstr>
      <vt:lpstr>遇到的困难和解决方案</vt:lpstr>
      <vt:lpstr>自我评估和反思</vt:lpstr>
      <vt:lpstr>护理工作</vt:lpstr>
      <vt:lpstr>患者护理情况</vt:lpstr>
      <vt:lpstr>护理质量提升措施</vt:lpstr>
      <vt:lpstr>护理安全保障措施</vt:lpstr>
      <vt:lpstr>护理人员培训和团队建设</vt:lpstr>
      <vt:lpstr>团队协作与沟通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2024-09-10T07:03:44.694</cp:lastPrinted>
  <dcterms:created xsi:type="dcterms:W3CDTF">2024-09-09T23:03:44Z</dcterms:created>
  <dcterms:modified xsi:type="dcterms:W3CDTF">2024-09-09T23:03:46Z</dcterms:modified>
</cp:coreProperties>
</file>