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A39278-3B5E-47AF-89F5-DEBD6D8F87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74E038-3073-4E90-8283-AEF5AA5232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92AD90-C095-49B3-AA64-0D303D1008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DB099F-56F0-46B0-AD1D-EB46BFB6AC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5ED93A-BF22-4E1F-92EE-AA3710634C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F10A82-3D42-4B79-814B-C7CE1C700C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E70F59-AFEE-4E6F-AA7C-5447C8B624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EE5AD3-9FC4-4ED4-A12C-6AA8678776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629089-BB81-4C06-8F9E-40783ACC34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02152C-0CBF-4CB5-AB8E-AAADFD001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72696E-8E41-4F22-8F84-A41C34A2C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122016142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项目实施可行性报告</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项目背景与目标</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市场需求与分析</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技术方案与评估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经济效益预测与评估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资源保障与实施方案</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政策法规与环保要求</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结论与建议</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项目背景与目标</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3877" b="387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871" b="2887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项目背景介绍</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市场需求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随着行业的发展和市场的不断扩大，当前市场对于某产品或服务的需求日益增长，为项目实施提供了广阔的市场空间。</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技术发展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近年来，相关技术的不断创新和进步为项目实施提供了有力的技术支撑，使得项目在技术上具备可行性。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政策支持</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政府对于相关产业的扶持政策和优惠措施为项目实施创造了良好的政策环境。</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8516" r="2851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促进产业升级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项目实施将带动相关产业的发展和升级，提升整个产业链的竞争力。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实现某产品或服务的产业化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通过项目实施，将研究成果转化为生产力，实现某产品或服务的规模化生产和应用。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提高市场占有率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通过市场推广和品牌建设，提高项目产品或服务在目标市场的占有率，确立行业地位。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项目实施目标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经济效益</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项目实施后将带来显著的经济效益，包括销售收入、利润和税收等，为投资方带来可观的投资回报。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社会效益</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项目实施将促进就业、改善民生、推动社会进步，为社会发展做出积极贡献。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环境效益</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项目实施将注重环境保护和可持续发展，通过采用环保技术和措施，降低对环境的影响，实现经济效益和环境效益的双赢。</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项目预期成果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市场需求与分析</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了解目标市场的消费者需求、消费习惯和购买意愿，为项目实施提供数据支持。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调研目的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0583" r="20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调研方法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667" r="18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调研对象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458" r="20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采用问卷调查、访谈、观察等多种方法，确保调研结果的准确性和全面性。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覆盖不同年龄、性别、职业和收入水平的潜在消费者，以获得更广泛的市场需求信息。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市场需求调研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00" r="250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多样性</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消费者需求多样化，包括不同类型、规格、品质的产品或服务。</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个性化</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消费者越来越注重个性化需求，对产品或服务的定制化程度要求更高。</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品质化</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消费者对产品或服务的品质要求越来越高，注重品牌、口碑和售后服务等方面。</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随着经济发展和居民收入提高，消费者购买力不断增强，市场将呈现消费升级的趋势。</a:t>
            </a:r>
          </a:p>
        </p:txBody>
      </p:sp>
      <p:pic>
        <p:nvPicPr>
          <p:cNvPr id="6" name="Picture 6"/>
          <p:cNvPicPr>
            <a:picLocks noChangeAspect="1"/>
          </p:cNvPicPr>
          <p:nvPr/>
        </p:nvPicPr>
        <p:blipFill>
          <a:blip r:embed="rId2"/>
          <a:srcRect l="13940" r="1394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消费升级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环保理念日益深入人心，绿色、环保、可持续的产品或服务将越来越受到市场青睐。</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绿色环保</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211" r="1621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随着科技的不断进步，智能化产品或服务将成为市场发展的新趋势，为消费者带来更加便捷、高效的使用体验。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市场趋势预测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技术方案与评估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根据项目需求，选择适合的技术栈和工具，如前端采用React框架，后端采用Spring Boot框架，数据库采用MySQL等。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技术选型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设计合理的技术架构，包括前后端分离、微服务架构、缓存机制、负载均衡等，以确保系统的高可用性、高性能和可扩展性。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技术架构</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详细阐述各技术组件的实现方式，包括数据结构、算法、接口设计等，以确保技术方案的可行性和可实施性。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技术实现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技术方案介绍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评估所选技术的成熟度和稳定性，包括技术的版本更新、社区支持、文档完善程度等。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技术成熟度</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评估技术方案是否适应项目需求，包括功能需求、性能需求、安全需求等。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技术适应性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评估项目团队是否具备实施技术方案所需的技术资源和能力，包括技术人员技能水平、技术设备、技术环境等。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技术资源</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技术可行性评估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技术风险</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识别技术方案实施过程中可能遇到的技术风险，如技术难题、技术变更、技术漏洞等。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应对措施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技术风险，制定相应的应对措施，如技术攻关、技术备选方案、安全漏洞修补等，以确保技术方案的顺利实施和项目目标的达成。同时，建立技术风险管理机制，对技术风险进行持续跟踪和监控，及时调整应对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技术风险及应对措施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经济效益预测与评估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https://d.book118.com/627122016142006053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2024-09-27T18:32:00.252</cp:lastPrinted>
  <dcterms:created xsi:type="dcterms:W3CDTF">2024-09-27T10:32:00Z</dcterms:created>
  <dcterms:modified xsi:type="dcterms:W3CDTF">2024-09-27T10:32:02Z</dcterms:modified>
</cp:coreProperties>
</file>