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ECD67-61B3-4559-9A3B-29205DFA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9B31D-3199-464E-B331-2D69FF2AF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BC54A-65A5-4624-80A3-C3D0BC487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DDDE1-77A8-468F-A8C7-18C5AC13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696477-18DB-4A10-98F1-9CB10E46D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0601A-AED1-4805-88AF-7FBA09D5F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039CA-A1A7-423F-8FD5-7928D443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750B1-BB0B-4EB4-8843-3648C2959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26477-A9CF-4141-AEBA-3B5032CAF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B8F8E-BBD5-416B-A3AD-1F7704D04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CF3A9-ED26-47CA-AABA-D761C875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216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安全测试培训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安全测试概述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安全测试基础知识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网络安全测试技术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应用系统安全测试技术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数据安全测试技术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安全测试概述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86" r="30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70" r="246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安全测试是一种通过模拟攻击行为对系统进行检测和评估的过程，旨在发现系统中存在的安全漏洞和隐患。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安全测试定义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确保系统在面临潜在攻击时能够保持稳定和安全，防止未经授权的访问、数据泄露或系统崩溃等安全事件发生。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安全测试目的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安全测试定义与目的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14" b="13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安全测试的重要性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保障系统安全性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通过安全测试可以及时发现并修复系统中的安全漏洞，降低被攻击的风险，保障系统的正常运行和数据安全。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提高系统可靠性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安全测试可以验证系统的稳定性和可靠性，确保系统在面临潜在威胁时能够正常运行，减少因安全问题导致的业务中断或数据丢失。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增强用户信任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经过严格安全测试的系统可以增强用户对系统的信任度，提高用户的使用体验和满意度。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安全测试发展现状与趋势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随着互联网和信息技术的快速发展，网络安全问题日益突出，安全测试技术得到了广泛应用和发展。目前，安全测试已经成为网络安全领域的重要分支之一，得到了越来越多的关注和重视。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随着云计算、大数据、物联网等技术的普及和应用，安全测试将面临更多的挑战和机遇。一方面，需要不断加强安全测试技术的研发和创新，提高测试效率和准确性；另一方面，需要加强跨领域合作，推动安全测试与云计算、大数据等技术的融合发展，为网络安全领域的发展做出更大的贡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安全测试基础知识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由于应用程序对用户输入的处理不当，攻击者可以通过注入恶意代码来执行非授权操作。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注入漏洞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攻击者通过在应用程序中插入恶意脚本，使得其他用户在访问受影响的页面时，脚本被执行，从而窃取用户信息或进行其他恶意操作。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跨站脚本攻击（XSS）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当应用程序允许用户上传文件时，如果上传的文件名或内容没有得到有效验证和处理，攻击者可以上传恶意文件或执行代码。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文件上传漏洞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常见安全漏洞类型及成因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暴力破解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攻击者通过尝试猜测用户密码或其他敏感信息，从而获取非法访问权限。防御策略包括限制登录尝试次数、启用多因素认证等。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攻击者通过伪造合法网站或邮件，诱导用户输入用户名、密码等敏感信息。防御策略包括实施严格的域名管理、使用安全的电子邮件协议等。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分布式拒绝服务攻击（DDoS）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攻击者通过控制大量计算机或网络资源，向目标服务器发送大量无效或高流量的网络请求，导致服务器过载并无法正常响应合法请求。防御策略包括使用负载均衡、启用防火墙等。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常见攻击手段与防御策略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在软件开发过程中尽早进行安全测试，确保在产品发布前发现并修复潜在的安全漏洞。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尽早进行安全测试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对应用程序的各个功能和模块进行全面覆盖，确保没有遗漏任何潜在的安全风险。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全面覆盖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在安全测试过程中，模拟真实的使用场景和攻击手段，以便更准确地发现潜在的安全漏洞。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模拟真实环境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在进行安全测试时，必须遵守相关法律和道德规范，确保测试的合法性和道德性。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遵循法律和道德规范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安全测试基本原则和方法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网络安全测试技术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渗透测试工具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模拟黑客攻击行为，评估网络的安全性，如Metasploit、SQLmap等。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Web安全测试工具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针对Web应用程序进行安全测试，如OWASP Zap、Burp Suite等。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漏洞扫描工具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用于发现网络中的漏洞和弱点，如Nmap、Nessus等。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网络安全测试工具介绍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报告编写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根据测试结果编写详细的测试报告，包括漏洞描述、危害性评估及建议措施。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渗透测试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模拟黑客攻击行为，验证漏洞的危害性和可利用性。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漏洞扫描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使用漏洞扫描工具对目标系统进行扫描，发现潜在的安全漏洞。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确定测试目标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明确测试范围、目标系统及安全要求。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收集目标系统的相关信息，如系统架构、网络拓扑等。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网络安全测试流程及步骤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https://d.book118.com/627122161140006040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2024-09-13T06:28:19.759</cp:lastPrinted>
  <dcterms:created xsi:type="dcterms:W3CDTF">2024-09-12T22:28:19Z</dcterms:created>
  <dcterms:modified xsi:type="dcterms:W3CDTF">2024-09-12T22:28:21Z</dcterms:modified>
</cp:coreProperties>
</file>