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E4CDBB-7B66-496C-8CAC-FFCF4AC51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02FFF2-FCC3-4C3C-A172-4CE3007B2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9C8B4B-5E35-42F0-BA72-C3A1DF6AE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D59379-FBFD-4EC1-A658-462897198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9315A7-2C3E-4FBC-A388-BA4A897B0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12DDD2-DD99-45D5-AB39-5241234C9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E7942B-C3EB-417C-913D-683B6D68F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6E1223-8772-48F8-9185-B38A2004D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D1F3E3-024F-4962-9442-FC5DEC04D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BA1799-0A22-4349-A8E0-AEA8830EE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C40E9E-2E34-443F-ACDD-4B29C816D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1240551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国防军事展览可行性方案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项目风险评估与对策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项目经济效益评估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项目可行性分析结论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增强国家安全意识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通过展示国防军事技术和成果，提高民众对国家安全的认知和意识。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促进国防科技交流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为国内外国防科技领域提供一个交流平台，推动技术创新和合作。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传承和弘扬民族精神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展示民族英雄事迹和国防历史，激发民族自豪感和爱国热情。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国防军事展览的意义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国内外国防军事展览现状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国际展览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国际上已有多家知名的国防军事展览，如英国的“DSEI”展览、俄罗斯的“MAKS”展览等。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国内展览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国内国防军事展览数量较少，但近年来逐渐增多，如北京的“中国国际航空航天展览”等。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随着国家安全意识的提高和国防科技的发展，越来越多的民众和企业对国防军事展览产生兴趣。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为了满足市场需求，提高国家安全意识，促进国防科技交流，提出举办国防军事展览的可行性方案。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项目提出的背景和原因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增强国家国防实力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通过展示先进的军事技术和装备，提高国家在国防领域的整体实力和竞争力。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弘扬爱国主义精神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通过展览，激发全民的爱国热情和民族自豪感，增强国家凝聚力和向心力。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促进军事技术交流与合作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为国内外军事技术交流与合作搭建平台，推动军事科技的创新和发展。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总体目标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27262" y="1849088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4" name="AutoShape 4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Freeform 6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展示国家最新军事技术和装备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具体目标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527262" y="2424430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选取具有代表性的军事技术和装备进行展示，展现国家在军事领域的最新成果和实力。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527262" y="3282680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提高全民国防意识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527262" y="387707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通过展览，普及国防知识，提高全民的国防意识和安全意识。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527262" y="4771916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527262" y="536630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优化展览内容和形式，吸引国内外游客参观，提升国家形象和国际影响力。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吸引国内外游客参观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通过统计展览规模和参观人数，评估展览的影响力和效果。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展览规模和参观人数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关注媒体报道和舆论反响，了解展览在社会各界的影响力和认可度。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媒体报道和舆论反响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统计合作交流项目的数量、质量和成果，评估展览在促进军事技术交流与合作方面的作用。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合作交流成果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目标的可衡量性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项目市场分析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市场需求来源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国防军事展览的需求主要来源于政府机构、军事单位、教育机构、历史爱好者等。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市场需求规模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随着国家安全意识的提高和国防教育的普及，市场需求规模呈现逐年增长的趋势。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市场需求呈现多元化、专业化和精细化的特点，要求展览内容丰富、专业性强、互动体验好。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制定市场拓展计划，通过多种渠道宣传推广展览，提高市场知名度和影响力。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市场拓展计划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2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国防军事展览的目标客户群体主要包括政府机构、军事单位、教育机构、历史爱好者和青少年学生等。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2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根据目标客户群体的特点和需求，制定有针对性的市场定位策略，如针对政府机构提供定制化展览服务，针对青少年学生推出互动体验项目等。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对同行业的竞争对手进行深入分析，了解其展览内容、服务水平、市场份额等方面的情况。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根据市场需求和竞争情况，构建自身的竞争优势，如提供更加专业的展览内容和服务、加强品牌宣传等。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竞争优势构建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根据市场变化和竞争态势，及时调整竞争策略，保持竞争优势和市场地位。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竞争策略调整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项目方案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triangl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88616" y="1619074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主题设定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32271" y="4185805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展品选择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940247" y="1852437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内容编排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展览内容策划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412392" y="1951830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首先，我们需要确定展览的主题，例如“现代国防科技发展”、“世界军事历史回顾”等。主题应具有吸引力，能够引起观众的兴趣。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156046" y="4599597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根据主题，挑选具有代表性和教育意义的展品。这可以包括实物模型、图片、视频、互动展示等。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903838" y="2197963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对展品进行合理的布局和分类，确保观众在参观过程中能够获得连贯和深入的信息。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展馆布置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根据展览内容和形式，设计展馆的布局和氛围，以营造适合国防军事主题的参观环境。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视觉设计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包括展板、指示牌、宣传册等的设计，应保持风格统一，色彩鲜明，信息准确。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展示方式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考虑使用多种展示方式，如静态展示、动态展示和互动展示等，以提高观众的参与度和体验感。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展览形式策划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讲座和研讨会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邀请专家学者进行国防军事相关的讲座和研讨会，增强展览的专业性和观众的参与度。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互动体验活动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设计一些互动体验活动，如模拟战斗、军事装备操作等，让观众亲身体验国防军事的魅力。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纪念品和礼品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设计一些与展览主题相关的纪念品和礼品，如军事模型、军事图书等，以增加展览的收益和影响力。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展览活动策划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https://d.book118.com/627124055104006042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2024-09-15T20:19:52.423</cp:lastPrinted>
  <dcterms:created xsi:type="dcterms:W3CDTF">2024-09-15T12:19:52Z</dcterms:created>
  <dcterms:modified xsi:type="dcterms:W3CDTF">2024-09-15T12:19:54Z</dcterms:modified>
</cp:coreProperties>
</file>