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FB03C-A750-45F9-AA71-2F5300A8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9C987-9493-41C7-92CD-F88CA956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D0D03-600C-47B8-B49D-015D5E20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2EC75-8D48-4F8E-870B-914EA900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DE7A9-479A-46C2-AE58-76B9B5C4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E74C8-778D-4468-B309-CDF164D4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14642-F3E8-484C-B811-30165DEA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B4189-26D5-4D3E-B035-9B1DEF51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629B0-AA82-4766-9819-7642BF61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BE65F-C004-4653-9566-6B8D81AD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8A6A5-A226-43F5-8C24-6F6808AE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4111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化学制品行业2024年制度改革研究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制度改革对行业影响分析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化学制品行业涵盖广泛，包括基础化学品、精细化学品、高分子材料等多个领域，是国民经济的重要组成部分。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化学制品行业产业链包括原材料供应、生产制造、产品销售等环节，其中生产制造环节涉及众多工艺流程和技术要求。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发展历程与现状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我国化学制品行业经历了多年的快速发展，目前已成为全球最大的化学品生产国之一，但仍存在产业结构不合理、创新能力不足等问题。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化学制品行业概况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根据统计数据，2022年我国化学制品行业市场规模达到数万亿元人民币，其中基础化学品市场规模最大，精细化学品和高分子材料市场增长迅速。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随着国民经济持续发展和人民生活水平提高，化学制品行业市场需求不断增长，预计未来几年行业将保持平稳增长态势。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我国化学制品行业竞争激烈，市场集中度逐渐提高，大型企业通过兼并重组等方式扩大市场份额，中小企业则专注于细分领域寻求突破。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中国石化、中国石油、巴斯夫、陶氏化学等跨国公司和大型国有企业是行业的主导者，同时也有众多民营企业和创新型企业在细分领域取得突破。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近年来，国家出台了一系列政策法规，加强了对化学制品行业的监管和引导，包括安全生产、环保要求、产业结构调整等方面。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政策法规的实施对化学制品行业产生了深远影响，一方面提高了行业的环保和安全水平，另一方面也加速了产业结构的优化升级和企业的兼并重组。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政策法规环境及影响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083" b="23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241" b="242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国内外经济形势变化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全球经济复苏乏力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受新冠疫情等黑天鹅事件影响，全球经济复苏进程缓慢，化学制品行业面临需求疲软、出口受阻等挑战。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贸易保护主义抬头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部分国家采取贸易保护主义政策，导致国际贸易环境日趋紧张，化学制品行业面临贸易摩擦和关税壁垒等风险。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国内经济增长放缓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随着中国经济增长进入新常态，化学制品行业需适应国内市场需求变化，加快转型升级步伐。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新兴产业培育壮大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发展新材料、新能源、生物医药等战略性新兴产业，为化学制品行业提供新的增长点和发展空间。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强化产业链上下游协同创新，形成研发设计、生产制造、市场营销等全链条竞争优势。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传统产业转型升级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面对国内外经济形势变化，化学制品行业需加速淘汰落后产能，推动传统产业向高端化、智能化、绿色化方向转型升级。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产业结构调整与优化升级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随着全球环保意识的提高，各国政府加大对环保法规的执行力度，化学制品行业面临更严格的环保要求和挑战。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环保法规日益严格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绿色化学、循环经济等理念逐渐成为行业发展趋势，推动化学制品行业向低碳、环保、可持续发展方向转型。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绿色发展趋势明显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加强环保技术创新和应用，推动清洁生产技术和环保设备的研发和推广，降低行业对环境的影响。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环保技术创新应用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环保要求提高及绿色发展趋势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通过制度改革，打破行业垄断和市场壁垒，引入市场竞争机制，激发市场活力，推动行业创新发展。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激发市场活力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167" r="2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改革有利于优化资源配置，提高资源利用效率，促进行业可持续发展。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适应国际经贸规则变化，通过制度改革提高我国化学制品行业的国际竞争力，拓展国际市场。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制度改革对行业发展的重要性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制度改革内容及实施路径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产权明晰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通过清产核资、界定产权等方式，明确企业产权归属，建立现代企业制度。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股权多元化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引入战略投资者，实现股权多元化，优化企业股权结构。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员工持股计划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实施员工持股计划，激发员工积极性和创造力，增强企业内部凝聚力。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产权制度改革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制定严格的市场准入标准，规范市场秩序，防止低水平重复建设。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建立企业退出机制，对不符合产业政策、环保要求的企业实行强制退出。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鼓励优势企业通过兼并重组等方式，提高产业集中度，优化资源配置。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市场准入与退出机制完善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125" b="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价格信号引导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通过价格信号引导企业合理投资、生产和消费，促进产业结构调整和转型升级。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价格市场化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逐步取消政府定价，完善市场价格形成机制，发挥市场在资源配置中的决定性作用。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加强价格监管，防止价格异常波动，维护市场公平竞争秩序。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价格形成机制改革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https://d.book118.com/627124111022006032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2024-09-04T18:32:05.017</cp:lastPrinted>
  <dcterms:created xsi:type="dcterms:W3CDTF">2024-09-04T10:32:05Z</dcterms:created>
  <dcterms:modified xsi:type="dcterms:W3CDTF">2024-09-04T10:32:07Z</dcterms:modified>
</cp:coreProperties>
</file>