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46C36-89D3-46B2-8DC8-6787BCE9D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EDD92-F709-40B1-B1B1-E602D677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6F9AB-704D-4007-9BA2-491222E4F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00064-DF35-4423-A479-8CF63EFC8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FD32C8-0D9D-44BD-9398-558A4D80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69BAE8-8030-48B4-B2AA-FB59F1DC4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E51017-3D8A-4D97-9B38-D8FB3509F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6F348-8FA1-4915-94A8-3AF0E9CC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B2372-146C-4401-9EA8-4973D534B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37B91-C369-4EED-A701-4B8385F4F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543AE-ADAA-458F-BA0A-A0C8C7FC8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1241441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管理综合实训总结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项目计划与进度管理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风险管理及应对措施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成果展示与评价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26" r="134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847" r="138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随着市场竞争的加剧，企业对管理人才的需求越来越高，需要具备全面的管理知识和实践能力。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高校教育逐渐向应用型、实践型转变，实训作为连接理论与实践的桥梁，受到越来越多关注。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将所学的管理理论知识应用于实际案例中，加深对知识的理解和掌握。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458" b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通过实训操作，提高解决实际问题的能力，培养实践操作技能。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学会在团队中发挥作用，提高团队协作和沟通能力。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为期一周的集中实训，包括理论讲解、案例分析、实践操作等环节。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涵盖项目管理、人力资源管理、市场营销等多个管理领域，以案例分析和模拟操作为主。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内容安排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分组进行，每组4-6人，设组长一名，负责协调小组工作。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实训安排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在组建团队之初，首先需要明确团队的目标和使命，以便吸引志同道合的成员加入。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通过广泛的招募渠道，如校园招聘、社会招聘等，吸引具有不同背景和技能的潜在成员。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招募团队成员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根据团队目标和任务需求，对候选人进行评估和选拔，确保团队成员具备完成任务所需的能力和素质。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选拔团队成员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分工合作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根据团队成员的特长和兴趣，将任务划分为不同的模块，每个成员负责一个或多个模块，实现分工合作。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团队成员之间保持定期沟通，分享工作进展、遇到的问题和解决方案，以便及时调整工作计划和策略。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鼓励团队成员之间互相帮助和支持，共同应对挑战和解决问题，营造积极向上的团队氛围。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在沟通过程中，注重倾听他人的观点和意见，理解对方的立场和需求，以便更好地达成共识和合作。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制定明确的沟通规则和流程，包括会议制度、信息共享平台等，确保团队成员之间沟通顺畅。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当团队内部出现冲突时，采取积极、建设性的解决策略，如协商、调解等，避免冲突升级影响团队凝聚力。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427" r="1242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团队沟通与冲突解决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项目计划与进度管理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在项目开始之前，必须明确项目的目标、范围和预期成果，以便为项目计划的制定提供基础。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根据项目目标，制定详细的项目计划，包括任务分解、资源分配、时间表和里程碑等。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识别项目潜在的风险，制定相应的应对措施，以减少项目执行过程中的不确定性。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分析进度偏差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对进度偏差进行深入分析，找出原因，以便采取适当的调整措施。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调整项目计划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根据进度监控和分析结果，对项目计划进行必要的调整，以确保项目能够按期完成。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通过定期收集项目进度数据，了解项目实际进展情况，及时发现偏差。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提高时间利用效率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通过时间管理工具的应用，提高团队成员的时间利用效率，减少时间浪费。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时间管理工具介绍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介绍常用的时间管理工具，如甘特图、时间矩阵等，帮助团队成员更好地管理时间。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工具选择与使用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根据项目特点和团队需求，选择合适的时间管理工具，并培训团队成员如何使用。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时间管理工具应用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https://d.book118.com/627124144153006051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2024-09-25T03:24:10.331</cp:lastPrinted>
  <dcterms:created xsi:type="dcterms:W3CDTF">2024-09-24T19:24:10Z</dcterms:created>
  <dcterms:modified xsi:type="dcterms:W3CDTF">2024-09-24T19:24:12Z</dcterms:modified>
</cp:coreProperties>
</file>