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A1293-A2DC-420B-BBCC-CA8DDEBD2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B7E55-F543-4217-9ABE-43FA4361B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DD1D4-9DC1-401D-A0A4-7FAE7C890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20988-1729-43FF-81F7-5D3D56B6F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BEFB82-E969-460C-8375-4D564E9E8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7DD590-8287-46B9-8E94-1FA75334F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E59208-8475-4CB6-A5F7-4C52A9C19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2D2C1B-3770-494D-A5FF-CCAF2D616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048C3-D165-4288-9E0C-427023D24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3B0D0-388A-469D-B4A9-6D7CE66C1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99CFB-2E1B-4F55-98EB-4B71F6EC1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25060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孕妇与乳母的营养需求调节与排毒法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孕妇与乳母特殊生理阶段概述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营养需求调节策略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排毒法原理及实践方法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孕期饮食调整建议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哺乳期饮食优化方案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孕妇与乳母特殊生理阶段概述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孕妇生理特点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孕妇营养需求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孕妇生理特点及营养需求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孕妇需要摄入足够的能量、蛋白质、脂肪、碳水化合物、维生素和矿物质等营养素，以满足自身和胎儿生长发育的需要。尤其是叶酸、铁、钙、锌等营养素对孕妇和胎儿健康至关重要。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孕妇在怀孕期间，身体会发生一系列生理变化，包括内分泌改变、子宫增大、血容量增加等。这些变化会影响孕妇的营养需求和代谢状况。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乳母生理特点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乳母在哺乳期间，乳房会分泌乳汁，为婴儿提供生长发育所需的营养。同时，乳母的身体也需要恢复和调整，以适应哺乳期的生理变化。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乳母营养需求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乳母需要摄入更多的能量、蛋白质、脂肪、钙、铁等营养素，以满足乳汁分泌和自身恢复的需要。此外，乳母还需保持水分摄入充足，以维持正常的乳汁分泌量。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乳母生理特点及营养需求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孕期营养对胎儿的生长发育和孕妇自身健康具有重要影响。良好的孕期营养可以降低出生缺陷风险、促进胎儿智力发展、预防孕期并发症等。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孕期营养重要性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哺乳期营养对婴儿的生长发育和乳母的身体恢复同样重要。充足的乳汁分泌需要良好的营养支持，而乳母的营养状况也会影响乳汁的质量和数量。同时，哺乳期营养还有助于促进母子情感交流和亲子关系的建立。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哺乳期营养重要性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孕期与哺乳期营养重要性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营养需求调节策略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适当增加能量摄入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控制能量消耗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定期监测体重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875" b="2587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34" b="103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能量摄入与消耗平衡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孕妇和乳母需要适当增加能量摄入，以满足胎儿生长发育、母体组织增长和乳汁分泌的需要。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在保障基本生活活动所需能量的基础上，孕妇和乳母应避免长时间、高强度的体力活动，以减少不必要的能量消耗。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孕妇和乳母应定期监测体重，根据体重变化及时调整能量摄入和消耗，以保持适宜的体重增长。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孕妇和乳母应适当增加蛋白质摄入量，以满足胎儿生长、母体组织修复和乳汁分泌的需要。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增加蛋白质摄入量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优质蛋白质来源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合理搭配食物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孕妇和乳母应选择富含优质蛋白质的食物，如鱼、肉、蛋、奶及大豆制品等。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孕妇和乳母在摄入蛋白质时，应注意食物的合理搭配，以提高蛋白质的吸收和利用效率。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蛋白质摄入与来源选择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脂肪摄入与质量控制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适量增加脂肪摄入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孕妇和乳母应适量增加脂肪摄入，以满足胎儿神经系统发育和母体能量储备的需要。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控制脂肪质量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孕妇和乳母应选择富含不饱和脂肪酸的食物，如植物油、鱼油等，避免摄入过多饱和脂肪酸和反式脂肪酸。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注意烹调方式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孕妇和乳母在烹调食物时，应采用低油、低盐、低温的方式，以减少脂肪氧化和营养素的损失。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控制甜食摄入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孕妇和乳母应适当控制甜食和含糖饮料的摄入，以预防妊娠期糖尿病和肥胖等问题。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保证碳水化合物摄入量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孕妇和乳母应保证充足的碳水化合物摄入，以维持血糖稳定和能量供应。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选择低GI食物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孕妇和乳母应选择低升糖指数（GI）的食物，如全麦面包、燕麦、豆类等，以避免血糖剧烈波动。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碳水化合物摄入与血糖稳定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针对性补充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根据孕妇和乳母的营养需求和饮食状况，可在医生指导下适当补充叶酸、铁、钙、维生素D等营养素。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多样化饮食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孕妇和乳母应通过多样化饮食来获取全面的维生素和矿物质，包括多吃新鲜蔬菜、水果、全谷类、瘦肉、蛋类等。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注意补充剂量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孕妇和乳母在补充营养素时，应注意剂量控制，避免过量摄入带来的不良影响。同时，应遵循医嘱进行补充，不要自行随意增减剂量。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维生素和矿物质补充方案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排毒法原理及实践方法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718" r="2571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212" r="132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通过一系列方法帮助身体排除有害物质，促进新陈代谢，维持身体健康。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排毒法的定义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利用身体的自然排毒机制，如肝脏、肾脏、肠道等，辅助以外部手段加速排毒过程。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排毒原理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排毒法基本概念及原理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如激烈运动、过度按摩等，以免影响胎儿。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避免使用刺激性强的排毒方法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增加富含纤维的食物，如蔬菜、水果等，促进肠道蠕动，帮助排毒。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注重饮食排毒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充足的睡眠有助于身体新陈代谢，促进排毒。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保持良好作息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孕期排毒注意事项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母乳喂养有助于促进子宫收缩，加速恶露排出，同时母乳中的抗体也能帮助宝宝增强免疫力。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坚持母乳喂养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如产后瑜伽、散步等，有助于身体恢复和排毒。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适当增加运动量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多食用富含蛋白质、维生素和矿物质的食物，提高身体抵抗力，促进排毒。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哺乳期排毒技巧分享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https://d.book118.com/627125060033006041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2024-09-13T22:03:28.384</cp:lastPrinted>
  <dcterms:created xsi:type="dcterms:W3CDTF">2024-09-13T14:03:28Z</dcterms:created>
  <dcterms:modified xsi:type="dcterms:W3CDTF">2024-09-13T14:03:30Z</dcterms:modified>
</cp:coreProperties>
</file>