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48D3D-E19E-424D-B9A9-F70945A4C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12662-4357-42D5-93F8-6BD4C8A1C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54C80-FFFF-4F12-9A3D-362450814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9EED1-9E5F-4A82-AB60-AA52CAEFB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25CD5-7457-45C7-B6F3-52621C4D1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B8EBF-B894-49BA-9F80-4C4CB78E5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D4D1ED-6DCA-4D12-94E2-444C7E582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75947-1368-4EB9-89B5-1C514B2C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310CF-16AD-4CFA-88B7-C0CEA0CEE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87A4C-DEDC-44F0-BD3E-7AE42699F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5D3D1-9698-4791-A3EE-04B65985F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30003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公司用电管理制度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公司用电管理概述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用电节能管理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公司用电管理概述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73" b="122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确保公司运营安全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合理、规范的用电管理可以避免因不当用电引发的安全事故，保证公司运营安全。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提高能源利用效率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通过用电管理，优化电力资源配置，提高能源利用效率，降低能源消耗成本。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促进环保与可持续发展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合理用电有助于减少能源浪费和环境污染，符合可持续发展的要求。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公司用电管理应以安全为首要原则，确保员工和设备安全。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在满足用电需求的同时，应尽量降低用电成本，实现经济合理用电。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运用现代科技手段，建立完善的用电管理体系，提高用电管理效率。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确保用电设备符合安全标准，具备质量合格证明，并在投入使用前进行验收。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设备采购与验收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定期对用电设备进行维护和保养，确保设备正常运行，延长使用寿命。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根据技术进步和业务发展需要，及时更新和升级用电设备。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设备更新与升级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用电设备管理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定期对电气线路进行检查和维护，及时发现并消除安全隐患。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制定并实施安全用电操作规程，确保员工正确使用电气设备。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制定用电安全应急预案，并定期组织员工进行演练，提高应对突发事件的能力。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83" r="15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用电安全规定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https://d.book118.com/627130003135006053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2024-09-27T17:15:15.570</cp:lastPrinted>
  <dcterms:created xsi:type="dcterms:W3CDTF">2024-09-27T09:15:15Z</dcterms:created>
  <dcterms:modified xsi:type="dcterms:W3CDTF">2024-09-27T09:15:17Z</dcterms:modified>
</cp:coreProperties>
</file>