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D42FD7-9D2C-4722-9D10-558162DF2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0FC5E-58D9-4FF7-A60C-D86C59EBD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D46B5D-69F6-4690-BD64-E3F3A65D8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B98EF6-F64C-460A-B21B-A659FE5D0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19451C-FF3E-47CB-AD4C-412F152CE3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557FA1-2B77-408A-9C25-527730C989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ECC513-8D32-4997-B47B-BAE1F861D4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1AAA84-6713-46A6-AAC7-04FBA1186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ACB527-7050-4715-B54A-69748FB40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FD6C0-3D3C-4503-B1EA-4661DDA2E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948A4-7937-4AD4-90D0-FE83EC849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3010405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提升线上零售商市场定位能力的员工培训策略</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线上零售商市场定位能力概述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员工培训实施与管理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员工培训策略的优化与改进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员工培训策略的实践案例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随着消费者购物习惯的改变和线上零售市场的竞争加剧，提升线上零售商市场定位能力成为迫切需求。</a:t>
            </a:r>
          </a:p>
        </p:txBody>
      </p:sp>
      <p:pic>
        <p:nvPicPr>
          <p:cNvPr id="6" name="Picture 6"/>
          <p:cNvPicPr>
            <a:picLocks noChangeAspect="1"/>
          </p:cNvPicPr>
          <p:nvPr/>
        </p:nvPicPr>
        <p:blipFill>
          <a:blip r:embed="rId2"/>
          <a:srcRect l="125" r="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适应市场变化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员工是企业的重要资源，通过培训提升员工的市场定位能力，有助于企业更好地把握市场机遇。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提高员工素质</a:t>
            </a:r>
          </a:p>
        </p:txBody>
      </p:sp>
      <p:pic>
        <p:nvPicPr>
          <p:cNvPr id="10" name="Picture 10"/>
          <p:cNvPicPr>
            <a:picLocks noChangeAspect="1"/>
          </p:cNvPicPr>
          <p:nvPr/>
        </p:nvPicPr>
        <p:blipFill>
          <a:blip r:embed="rId3"/>
          <a:srcRect l="17651" r="1765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提升市场定位能力有助于企业在竞争激烈的市场环境中脱颖而出，实现可持续发展。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提升员工技能水平</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通过专业的培训课程，提高员工在市场分析、目标市场选择、产品定价、营销策略等方面的技能水平。</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增强团队凝聚力</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培训过程中，员工可以共同探讨市场问题，分享经验和知识，从而增强团队凝聚力和协作能力。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激发员工创新力</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培训可以激发员工的创新意识和创造力，鼓励员工提出新的市场定位策略和方法，推动企业不断创新发展。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提高企业绩效</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通过提升员工的市场定位能力，企业可以更加精准地把握市场需求和趋势，制定有效的市场策略，从而提高企业绩效和市场竞争力。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线上零售商市场定位能力概述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49" r="125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市场定位是指企业在市场中针对目标消费者群体，通过营销策略和品牌形象等手段，塑造独特的产品或服务形象，以区别于竞争对手，从而在消费者心智中占据有利位置的过程。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市场定位有助于企业明确自身的市场位置和竞争优势，制定针对性的营销策略，提高品牌知名度和美誉度，进而提升市场份额和盈利能力。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市场定位的定义与意义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125" b="512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线上零售商市场定位的特点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线上零售市场具有消费者行为数据化的特点，通过对消费者浏览、购买、评价等数据的分析，可以更精准地把握消费者需求和偏好。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竞争环境分析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线上零售市场竞争激烈，市场定位需充分考虑竞争对手的策略和优势，寻求差异化竞争。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品牌形象塑造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线上零售市场品牌形象塑造依赖于网站设计、产品展示、客户服务等多个方面，要求企业在这些方面持续优化和创新。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提高竞争优势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通过提升市场定位能力，线上零售商可以更准确地把握目标消费者需求，提供个性化的产品和服务，从而提高竞争优势。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适应市场变化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随着消费者需求和市场环境的变化，线上零售商需要不断提升市场定位能力，以适应新的市场挑战。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实现可持续发展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提升市场定位能力有助于线上零售商在激烈的市场竞争中保持领先地位，实现可持续发展。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49" r="1254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提升市场定位能力的必要性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员工培训策略制定</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通过绩效评估、员工反馈等方式，了解员工在市场定位、产品知识、客户服务等方面的现有水平。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分析员工现有技能与知识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结合企业战略目标和市场定位要求，明确员工需要提升的技能和知识，如数据分析、市场趋势预测、竞争对手分析等。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确定培训需求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针对不同岗位和层级的员工，制定个性化的培训计划，确保培训内容与员工实际工作需求相匹配。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制定个性化培训计划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引入行业前沿知识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及时引入市场定位领域的最新理论、实践案例和先进技术，让员工了解行业前沿动态，提升创新思维和竞争力。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设定明确的培训目标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根据培训需求分析结果，设定具体的培训目标，如提高员工数据分析能力、增强市场敏感度等。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设计系统化培训内容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围绕培训目标，设计系统化的培训内容，包括理论知识、案例分析、实战演练等，确保员工能够全面掌握所需技能。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865" r="228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综合运用讲授、案例分析、小组讨论、角色扮演等多种培训方法，激发员工学习兴趣，提高培训效果。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采用多元化培训方法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借助在线学习平台，提供丰富的课程资源和学习工具，支持员工随时随地进行自主学习和互动交流。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利用在线学习平台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组织员工进行实战演练和项目实践，让员工在实际操作中巩固所学知识和技能，提升解决问题的能力。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开展实战演练与项目实践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定期对员工的学习成果进行评估和反馈，帮助员工及时了解自身不足并改进提升，同时为企业调整培训策略提供依据。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定期评估与反馈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培训方法与形式选择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https://d.book118.com/627130104052006042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2024-09-15T14:13:27.510</cp:lastPrinted>
  <dcterms:created xsi:type="dcterms:W3CDTF">2024-09-15T06:13:27Z</dcterms:created>
  <dcterms:modified xsi:type="dcterms:W3CDTF">2024-09-15T06:13:29Z</dcterms:modified>
</cp:coreProperties>
</file>