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8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6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D900C-74C2-4641-BA18-D30FE19F1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CE310-71AB-499B-AF55-37E920636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3E43E-8B57-4FE2-B818-2688CA0BD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6ADB1-6AEA-425E-8B4D-AA20F3162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3306C9-A930-432E-BBC8-23CDF33FB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38A164-224E-4E48-8483-9E8124D88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A1D4FD-CD25-4533-ABC8-3947B821C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C983F-361E-419C-A507-5B7F3DAFC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CE5FF-6F26-4375-A240-15082783B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40661-0709-4002-85DA-5D96701D4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C4F4B-7702-4249-BDD0-A6A310B89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273" r:id="rId2"/>
    <p:sldLayoutId id="2147489274" r:id="rId3"/>
    <p:sldLayoutId id="2147489275" r:id="rId4"/>
    <p:sldLayoutId id="2147489276" r:id="rId5"/>
    <p:sldLayoutId id="2147489277" r:id="rId6"/>
    <p:sldLayoutId id="2147489278" r:id="rId7"/>
    <p:sldLayoutId id="2147489279" r:id="rId8"/>
    <p:sldLayoutId id="2147489280" r:id="rId9"/>
    <p:sldLayoutId id="2147489281" r:id="rId10"/>
    <p:sldLayoutId id="214748928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31012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 fontScale="97407"/>
          </a:bodyPr>
          <a:lstStyle/>
          <a:p>
            <a:r>
              <a:rPr lang="zh-CN" altLang="en-US"/>
              <a:t>市场调研在提升企业盈利能力中的作用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市场调研对企业的重要性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市场调研在提升企业盈利能力中的作用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如何进行有效的市场调研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市场调研的未来发展趋势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https://d.book118.com/627131012114006032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市场调研在提升企业盈利能力中的作用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2024-09-05T11:55:42.817</cp:lastPrinted>
  <dcterms:created xsi:type="dcterms:W3CDTF">2024-09-05T03:55:42Z</dcterms:created>
  <dcterms:modified xsi:type="dcterms:W3CDTF">2024-09-05T03:55:44Z</dcterms:modified>
</cp:coreProperties>
</file>