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1A6283-A702-4BE3-8DDA-45C7301A4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150C06-7BBF-4552-BAB7-03258D33A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6C02EF-F4A5-4309-983E-44C76735B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13B9A1-E774-410A-9A45-A21151A3A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A3C7AE-26FC-4C28-88BF-51CFF0C6D7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242D9C-5C6B-4C84-B6CC-3496C89170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57E1DD-D98E-480D-A126-C2D1389794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15E02-A6E7-4BCE-88B2-59CFB2238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C6138-CC58-40A6-885D-AB04BCE7C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3BA9D-FFFE-4EF1-B44C-D15BAB67D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22DFA-C322-4EB1-ABC0-ABA6DDDB0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3112016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《通信用光器件》PPT课件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通信用光器件概述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常见通信用光器件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光器件的性能指标与测试方法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光器件的封装与可靠性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光器件的应用与发展趋势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通信用光器件概述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光器件的定义与分类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光器件是实现光信号的产生、调制、放大、过滤、检测等功能的器件，可以分为有源光器件和无源光器件两类。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器件是光通信系统中的核心组成部分，能够实现光信号的产生、调制、放大、过滤、检测等功能。根据是否有源，光器件可以分为有源光器件和无源光器件两类。有源光器件是指那些需要能量来激发光的器件，如激光器、光电二极管等；无源光器件则是指那些只影响光信号的传播特性而不消耗能量的器件，如光滤波器、光隔离器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光器件在通信系统中发挥着至关重要的作用，它们能够实现高速、大容量、远距离的光信号传输。</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器件在通信系统中扮演着重要的角色。首先，它们能够实现高速的光信号传输，因为光的频率比电的频率高，所以光的传输速率可以达到更高的水平。其次，由于光的并行性，光器件可以实现大容量的信息传输，即在单一通信信道中传输更多的数据。此外，光器件还可以实现远距离的光信号传输，因为光的传播损耗比电的传播损耗小得多。</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光器件在通信系统中的作用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总结词：随着通信技术的发展，光器件也在不断进步和变革，未来将朝着小型化、集成化、智能化的方向发展。</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光器件的发展历程可以追溯到20世纪60年代，当时光纤和激光器的出现为光通信奠定了基础。随着技术的不断发展，光器件的性能和可靠性得到了显著提高。未来，随着通信技术的进步和市场需求的变化，光器件将朝着更小型化、集成化、智能化的方向发展。例如，硅基光子学的兴起为光器件的小型化和集成化提供了新的可能，而人工智能和机器学习技术的应用则有望提高光器件的智能化水平。此外，随着5G、物联网等新兴技术的发展，对光器件的需求也将进一步增加，从而推动光器件技术的不断创新和进步。</a:t>
            </a:r>
          </a:p>
        </p:txBody>
      </p:sp>
      <p:pic>
        <p:nvPicPr>
          <p:cNvPr id="6" name="Picture 6"/>
          <p:cNvPicPr>
            <a:picLocks noChangeAspect="1"/>
          </p:cNvPicPr>
          <p:nvPr/>
        </p:nvPicPr>
        <p:blipFill>
          <a:blip r:embed="rId2">
            <a:alphaModFix/>
          </a:blip>
          <a:srcRect l="16675" r="1667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光器件的发展历程与趋势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常见通信用光器件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激光器是一种能够产生相干光辐射的装置，其工作原理基于原子或分子受激发后辐射出光子。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根据工作物质的不同，可以分为气体激光器、固体激光器、液体激光器和半导体激光器等。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在通信领域，激光器主要用于光纤通信系统中的光源，提供高速、大容量的信息传输。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光探测器是一种能够将光信号转换为电信号的器件，其工作原理基于光电效应。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39" r="1713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125" r="11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根据工作原理的不同，可以分为光电导探测器、光伏探测器和光电发射探测器等。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在通信领域，光探测器主要用于接收光纤传输的光信号，并将其转换为电信号进行进一步处理。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光探测器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光调制器是一种能够将信息加载到光信号上的器件，其工作原理是将电信号转换为光信号的调制。</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792" r="15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根据调制方式的不同，可以分为直接调制器和外部调制器。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在通信领域，光调制器主要用于将信息加载到光信号上，实现高速、大容量的信息传输。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光调制器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https://d.book118.com/627131120162006031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2024-09-04T10:43:46.334</cp:lastPrinted>
  <dcterms:created xsi:type="dcterms:W3CDTF">2024-09-04T02:43:46Z</dcterms:created>
  <dcterms:modified xsi:type="dcterms:W3CDTF">2024-09-04T02:43:48Z</dcterms:modified>
</cp:coreProperties>
</file>