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CE6B8-63D8-4B46-8F53-2D09960C6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CF18A-8C57-471A-9822-659F4E759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FDA87-095F-4B26-97A5-6C96B1244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E408D-8DDB-481E-86E4-BE00E9BA2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96F0DA-C1DB-49CB-A1F0-0D3E95DCA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8EC31-2CDA-4455-A457-8CF02F8D0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983A73-703B-4EF4-8D31-D6CE2E26D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5DDD4-8434-4578-9FEF-374049B7F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51A0C-81CE-4091-9D1E-77B164C1A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6E6D0-A9E2-4517-A3DD-871E36998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5ADA7-A2DE-4BD8-A534-C9BB05F7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19138" name="标题 219137"/>
          <p:cNvSpPr>
            <a:spLocks noGrp="1" noRot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19139" name="副标题 219138"/>
          <p:cNvSpPr>
            <a:spLocks noGrp="1" noRot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folHlink"/>
              </a:buClr>
              <a:buSzTx/>
              <a:buFont typeface="Wingdings" panose="05000000000000000000" pitchFamily="2" charset="2"/>
              <a:buNone/>
              <a:defRPr/>
            </a:lvl1pPr>
            <a:lvl2pPr marL="457200" lvl="1" indent="0" algn="ctr">
              <a:buClr>
                <a:schemeClr val="hlink"/>
              </a:buClr>
              <a:buSzTx/>
              <a:buFontTx/>
              <a:buNone/>
              <a:defRPr/>
            </a:lvl2pPr>
            <a:lvl3pPr marL="914400" lvl="2" indent="0" algn="ctr">
              <a:buClr>
                <a:schemeClr val="folHlink"/>
              </a:buClr>
              <a:buSzTx/>
              <a:buFont typeface="Wingdings" panose="05000000000000000000" pitchFamily="2" charset="2"/>
              <a:buNone/>
              <a:defRPr/>
            </a:lvl3pPr>
            <a:lvl4pPr marL="1371600" lvl="3" indent="0" algn="ctr">
              <a:buClr>
                <a:schemeClr val="hlink"/>
              </a:buClr>
              <a:buSzPct val="115000"/>
              <a:buFontTx/>
              <a:buNone/>
              <a:defRPr/>
            </a:lvl4pPr>
            <a:lvl5pPr marL="1828800" lvl="4" indent="0" algn="ctr">
              <a:buClr>
                <a:schemeClr val="folHlink"/>
              </a:buClr>
              <a:buSzTx/>
              <a:buFont typeface="Wingdings" panose="05000000000000000000" pitchFamily="2" charset="2"/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19140" name="日期占位符 219139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 i="0"/>
            </a:lvl1pPr>
          </a:lstStyle>
          <a:p>
            <a:pPr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219141" name="页脚占位符 219140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 i="0"/>
            </a:lvl1pPr>
          </a:lstStyle>
          <a:p>
            <a:pPr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219142" name="灯片编号占位符 219141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 i="0"/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752600"/>
            <a:ext cx="4184968" cy="42703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752600"/>
            <a:ext cx="4184968" cy="42703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381000"/>
            <a:ext cx="2135188" cy="56419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381000"/>
            <a:ext cx="6281784" cy="56419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woObj" preserve="1">
  <p:cSld name="标题，一项大型内容和两项小型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>
    <p:blinds dir="vert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2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218113"/>
          <p:cNvSpPr>
            <a:spLocks noGrp="1" noRot="1"/>
          </p:cNvSpPr>
          <p:nvPr>
            <p:ph type="title"/>
          </p:nvPr>
        </p:nvSpPr>
        <p:spPr>
          <a:xfrm>
            <a:off x="301625" y="3810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18114"/>
          <p:cNvSpPr>
            <a:spLocks noGrp="1" noRot="1"/>
          </p:cNvSpPr>
          <p:nvPr>
            <p:ph type="body" idx="5"/>
          </p:nvPr>
        </p:nvSpPr>
        <p:spPr>
          <a:xfrm>
            <a:off x="301625" y="1752600"/>
            <a:ext cx="8540750" cy="4270375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18116" name="日期占位符 218115"/>
          <p:cNvSpPr>
            <a:spLocks noGrp="1"/>
          </p:cNvSpPr>
          <p:nvPr>
            <p:ph type="dt" sz="half" idx="2"/>
          </p:nvPr>
        </p:nvSpPr>
        <p:spPr>
          <a:xfrm>
            <a:off x="301625" y="61722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218117" name="页脚占位符 218116"/>
          <p:cNvSpPr>
            <a:spLocks noGrp="1"/>
          </p:cNvSpPr>
          <p:nvPr>
            <p:ph type="ftr" sz="quarter" idx="3"/>
          </p:nvPr>
        </p:nvSpPr>
        <p:spPr>
          <a:xfrm>
            <a:off x="3124200" y="6172200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218118" name="灯片编号占位符 218117"/>
          <p:cNvSpPr>
            <a:spLocks noGrp="1"/>
          </p:cNvSpPr>
          <p:nvPr>
            <p:ph type="sldNum" sz="quarter" idx="4"/>
          </p:nvPr>
        </p:nvSpPr>
        <p:spPr>
          <a:xfrm>
            <a:off x="6553200" y="6172200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>
    <p:blinds dir="vert"/>
  </p:transition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Tx/>
        <a:buChar char="•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Font typeface="Wingdings" panose="05000000000000000000" pitchFamily="2" charset="2"/>
        <a:buChar char="§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15000"/>
        <a:buFontTx/>
        <a:buChar char="•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1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1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1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1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1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1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1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3200" b="0" i="1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32031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图片 132106" descr="u=2229825240,1018940311&amp;fm=0&amp;gp=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5375" y="3573463"/>
            <a:ext cx="1584325" cy="18716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075" name="文本框 132111"/>
          <p:cNvSpPr txBox="1"/>
          <p:nvPr/>
        </p:nvSpPr>
        <p:spPr>
          <a:xfrm>
            <a:off x="0" y="1052513"/>
            <a:ext cx="8893175" cy="29702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                </a:t>
            </a:r>
            <a:r>
              <a:rPr lang="en-US" altLang="zh-CN" sz="5400" b="1">
                <a:latin typeface="Arial" pitchFamily="34" charset="0"/>
                <a:ea typeface="宋体" panose="02010600030101010101" pitchFamily="2" charset="-122"/>
              </a:rPr>
              <a:t>Lesson 17   </a:t>
            </a:r>
            <a:endParaRPr lang="en-US" altLang="zh-CN" sz="5400" b="1"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en-US" altLang="zh-CN" sz="5400" b="1">
                <a:latin typeface="Arial" pitchFamily="34" charset="0"/>
                <a:ea typeface="宋体" panose="02010600030101010101" pitchFamily="2" charset="-122"/>
              </a:rPr>
              <a:t>What  Do  You  Like  to Do?       (</a:t>
            </a:r>
            <a:r>
              <a:rPr lang="zh-CN" altLang="en-US" sz="5400" b="1">
                <a:latin typeface="Arial" pitchFamily="34" charset="0"/>
                <a:ea typeface="宋体" panose="02010600030101010101" pitchFamily="2" charset="-122"/>
              </a:rPr>
              <a:t>你喜欢做什么？</a:t>
            </a:r>
            <a:r>
              <a:rPr lang="en-US" altLang="zh-CN" sz="5400" b="1">
                <a:latin typeface="Arial" pitchFamily="34" charset="0"/>
                <a:ea typeface="宋体" panose="02010600030101010101" pitchFamily="2" charset="-122"/>
              </a:rPr>
              <a:t>)</a:t>
            </a:r>
            <a:endParaRPr lang="en-US" altLang="zh-CN" sz="5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076" name="TextBox 307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blinds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标题 248853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endParaRPr lang="zh-CN"/>
          </a:p>
        </p:txBody>
      </p:sp>
      <p:pic>
        <p:nvPicPr>
          <p:cNvPr id="4098" name="图片 248857" descr="乒乓球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3429000"/>
            <a:ext cx="4032250" cy="2232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099" name="内容占位符 248858" descr="足球"/>
          <p:cNvPicPr>
            <a:picLocks noGrp="1" noRot="1" noChangeAspect="1"/>
          </p:cNvPicPr>
          <p:nvPr>
            <p:ph sz="quarter" idx="4294967295"/>
          </p:nvPr>
        </p:nvPicPr>
        <p:blipFill>
          <a:blip r:embed="rId3"/>
          <a:stretch>
            <a:fillRect/>
          </a:stretch>
        </p:blipFill>
        <p:spPr>
          <a:xfrm>
            <a:off x="4643438" y="620713"/>
            <a:ext cx="4176712" cy="2087562"/>
          </a:xfrm>
          <a:solidFill>
            <a:srgbClr val="FFFFFF"/>
          </a:solidFill>
        </p:spPr>
      </p:pic>
      <p:pic>
        <p:nvPicPr>
          <p:cNvPr id="4100" name="内容占位符 248863" descr="篮球2"/>
          <p:cNvPicPr>
            <a:picLocks noGrp="1" noRot="1" noChangeAspect="1"/>
          </p:cNvPicPr>
          <p:nvPr>
            <p:ph sz="quarter" idx="4294967295"/>
          </p:nvPr>
        </p:nvPicPr>
        <p:blipFill>
          <a:blip r:embed="rId4"/>
          <a:stretch>
            <a:fillRect/>
          </a:stretch>
        </p:blipFill>
        <p:spPr>
          <a:xfrm>
            <a:off x="4643438" y="3429000"/>
            <a:ext cx="4032250" cy="2376488"/>
          </a:xfrm>
          <a:solidFill>
            <a:srgbClr val="FFFFFF"/>
          </a:solidFill>
        </p:spPr>
      </p:pic>
      <p:pic>
        <p:nvPicPr>
          <p:cNvPr id="4101" name="内容占位符 248864" descr="电脑"/>
          <p:cNvPicPr>
            <a:picLocks noGrp="1" noRot="1" noChangeAspect="1"/>
          </p:cNvPicPr>
          <p:nvPr>
            <p:ph sz="half" idx="4294967295"/>
          </p:nvPr>
        </p:nvPicPr>
        <p:blipFill>
          <a:blip r:embed="rId5"/>
          <a:stretch>
            <a:fillRect/>
          </a:stretch>
        </p:blipFill>
        <p:spPr>
          <a:xfrm>
            <a:off x="250825" y="620713"/>
            <a:ext cx="4194175" cy="2016125"/>
          </a:xfrm>
          <a:solidFill>
            <a:srgbClr val="FFFFFF"/>
          </a:solidFill>
        </p:spPr>
      </p:pic>
      <p:sp>
        <p:nvSpPr>
          <p:cNvPr id="4102" name="文本框 248866"/>
          <p:cNvSpPr txBox="1"/>
          <p:nvPr/>
        </p:nvSpPr>
        <p:spPr>
          <a:xfrm>
            <a:off x="827088" y="2781300"/>
            <a:ext cx="295275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computer</a:t>
            </a:r>
            <a:endParaRPr lang="en-US" altLang="zh-CN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3" name="文本框 248867"/>
          <p:cNvSpPr txBox="1"/>
          <p:nvPr/>
        </p:nvSpPr>
        <p:spPr>
          <a:xfrm>
            <a:off x="4984750" y="2708275"/>
            <a:ext cx="2827338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4" name="文本框 248868"/>
          <p:cNvSpPr txBox="1"/>
          <p:nvPr/>
        </p:nvSpPr>
        <p:spPr>
          <a:xfrm>
            <a:off x="5580063" y="2781300"/>
            <a:ext cx="2159000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football</a:t>
            </a:r>
            <a:endParaRPr lang="en-US" altLang="zh-CN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5" name="文本框 248869"/>
          <p:cNvSpPr txBox="1"/>
          <p:nvPr/>
        </p:nvSpPr>
        <p:spPr>
          <a:xfrm>
            <a:off x="1116013" y="6021388"/>
            <a:ext cx="2303462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ping-pong</a:t>
            </a:r>
            <a:endParaRPr lang="en-US" altLang="zh-CN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106" name="文本框 248870"/>
          <p:cNvSpPr txBox="1"/>
          <p:nvPr/>
        </p:nvSpPr>
        <p:spPr>
          <a:xfrm>
            <a:off x="5435600" y="6021388"/>
            <a:ext cx="2449513" cy="5794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basketball</a:t>
            </a:r>
            <a:endParaRPr lang="en-US" altLang="zh-CN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1" name="图片 262148" descr="plush-toy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375" y="1052513"/>
            <a:ext cx="6480175" cy="38163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2" name="文本框 262149"/>
          <p:cNvSpPr txBox="1"/>
          <p:nvPr/>
        </p:nvSpPr>
        <p:spPr>
          <a:xfrm>
            <a:off x="2411413" y="5013325"/>
            <a:ext cx="4321175" cy="914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zh-CN" sz="5400" b="1">
                <a:latin typeface="Arial" pitchFamily="34" charset="0"/>
                <a:ea typeface="宋体" panose="02010600030101010101" pitchFamily="2" charset="-122"/>
              </a:rPr>
              <a:t>toys</a:t>
            </a:r>
            <a:endParaRPr lang="en-US" altLang="zh-CN" sz="54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图片 238595" descr="打篮球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8054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147" name="文本框 238599"/>
          <p:cNvSpPr txBox="1"/>
          <p:nvPr/>
        </p:nvSpPr>
        <p:spPr>
          <a:xfrm>
            <a:off x="2339975" y="5734050"/>
            <a:ext cx="5221288" cy="914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5400" b="1">
                <a:latin typeface="Arial" pitchFamily="34" charset="0"/>
                <a:ea typeface="宋体" panose="02010600030101010101" pitchFamily="2" charset="-122"/>
              </a:rPr>
              <a:t>play basketball</a:t>
            </a:r>
            <a:endParaRPr lang="en-US" altLang="zh-CN" sz="54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70" name="图片 239619" descr="打乒乓球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1" name="文本框 239623"/>
          <p:cNvSpPr txBox="1"/>
          <p:nvPr/>
        </p:nvSpPr>
        <p:spPr>
          <a:xfrm>
            <a:off x="2195513" y="5516563"/>
            <a:ext cx="5832475" cy="10064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6000" b="1">
                <a:latin typeface="Arial" pitchFamily="34" charset="0"/>
                <a:ea typeface="宋体" panose="02010600030101010101" pitchFamily="2" charset="-122"/>
              </a:rPr>
              <a:t>play ping-pong</a:t>
            </a:r>
            <a:endParaRPr lang="en-US" altLang="zh-CN" sz="60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图片 240643" descr="20071130173425971_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572000" cy="6858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5" name="图片 240645" descr="足球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9338" y="620713"/>
            <a:ext cx="1490662" cy="15113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6" name="矩形 240646"/>
          <p:cNvSpPr/>
          <p:nvPr/>
        </p:nvSpPr>
        <p:spPr>
          <a:xfrm>
            <a:off x="6659563" y="1268413"/>
            <a:ext cx="2016125" cy="7207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FFFF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football</a:t>
            </a:r>
            <a:endParaRPr lang="zh-CN" altLang="en-US" sz="3600"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FFFFFF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8197" name="文本框 240647"/>
          <p:cNvSpPr txBox="1"/>
          <p:nvPr/>
        </p:nvSpPr>
        <p:spPr>
          <a:xfrm>
            <a:off x="4643438" y="3573463"/>
            <a:ext cx="4500562" cy="914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5400" b="1">
                <a:latin typeface="Arial" pitchFamily="34" charset="0"/>
                <a:ea typeface="宋体" panose="02010600030101010101" pitchFamily="2" charset="-122"/>
              </a:rPr>
              <a:t>play football</a:t>
            </a:r>
            <a:endParaRPr lang="en-US" altLang="zh-CN" sz="54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7" name="图片 258051" descr="玩电脑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213" y="1052513"/>
            <a:ext cx="7777162" cy="43195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8" name="文本框 258052"/>
          <p:cNvSpPr txBox="1"/>
          <p:nvPr/>
        </p:nvSpPr>
        <p:spPr>
          <a:xfrm>
            <a:off x="611188" y="5661025"/>
            <a:ext cx="7921625" cy="914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5400" b="1">
                <a:latin typeface="Arial" pitchFamily="34" charset="0"/>
                <a:ea typeface="宋体" panose="02010600030101010101" pitchFamily="2" charset="-122"/>
              </a:rPr>
              <a:t>play  computer games</a:t>
            </a:r>
            <a:endParaRPr lang="en-US" altLang="zh-CN" sz="54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1" name="图片 259077" descr="玩玩具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1052513"/>
            <a:ext cx="7458075" cy="4464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2" name="文本框 259078"/>
          <p:cNvSpPr txBox="1"/>
          <p:nvPr/>
        </p:nvSpPr>
        <p:spPr>
          <a:xfrm>
            <a:off x="1619250" y="5876925"/>
            <a:ext cx="4608513" cy="5794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0243" name="文本框 259079"/>
          <p:cNvSpPr txBox="1"/>
          <p:nvPr/>
        </p:nvSpPr>
        <p:spPr>
          <a:xfrm>
            <a:off x="1835150" y="5589588"/>
            <a:ext cx="5976938" cy="10064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6000" b="1">
                <a:latin typeface="Arial" pitchFamily="34" charset="0"/>
                <a:ea typeface="宋体" panose="02010600030101010101" pitchFamily="2" charset="-122"/>
              </a:rPr>
              <a:t>play with toys</a:t>
            </a:r>
            <a:endParaRPr lang="en-US" altLang="zh-CN" sz="60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标题 264193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endParaRPr lang="zh-CN"/>
          </a:p>
        </p:txBody>
      </p:sp>
      <p:pic>
        <p:nvPicPr>
          <p:cNvPr id="11266" name="图片 264196" descr="8672_2013021903163816SL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404813"/>
            <a:ext cx="8748712" cy="50323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7" name="文本框 264197"/>
          <p:cNvSpPr txBox="1"/>
          <p:nvPr/>
        </p:nvSpPr>
        <p:spPr>
          <a:xfrm>
            <a:off x="2771775" y="5589588"/>
            <a:ext cx="5040313" cy="10064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6000" b="1">
                <a:latin typeface="Arial" pitchFamily="34" charset="0"/>
                <a:ea typeface="宋体" panose="02010600030101010101" pitchFamily="2" charset="-122"/>
              </a:rPr>
              <a:t>fly  kites</a:t>
            </a:r>
            <a:endParaRPr lang="en-US" altLang="zh-CN" sz="60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242693"/>
          <p:cNvSpPr txBox="1"/>
          <p:nvPr/>
        </p:nvSpPr>
        <p:spPr>
          <a:xfrm>
            <a:off x="1116013" y="5300663"/>
            <a:ext cx="8099425" cy="192087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 sz="2800" b="1" i="0"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en-US" altLang="zh-CN" sz="4800" b="1" i="0">
                <a:latin typeface="Arial" pitchFamily="34" charset="0"/>
                <a:ea typeface="宋体" panose="02010600030101010101" pitchFamily="2" charset="-122"/>
              </a:rPr>
              <a:t>He</a:t>
            </a:r>
            <a:r>
              <a:rPr lang="en-US" altLang="zh-CN" sz="4800" b="1" i="0">
                <a:solidFill>
                  <a:schemeClr val="folHlink"/>
                </a:solidFill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en-US" altLang="zh-CN" sz="4800" b="1" i="0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likes </a:t>
            </a:r>
            <a:r>
              <a:rPr lang="en-US" altLang="zh-CN" sz="4800" b="1" i="0">
                <a:latin typeface="Arial" pitchFamily="34" charset="0"/>
                <a:ea typeface="宋体" panose="02010600030101010101" pitchFamily="2" charset="-122"/>
              </a:rPr>
              <a:t>to play basketball</a:t>
            </a:r>
            <a:r>
              <a:rPr lang="en-US" altLang="zh-CN" sz="4400" b="1" i="0">
                <a:latin typeface="Arial" pitchFamily="34" charset="0"/>
                <a:ea typeface="宋体" panose="02010600030101010101" pitchFamily="2" charset="-122"/>
              </a:rPr>
              <a:t> .</a:t>
            </a:r>
            <a:endParaRPr lang="en-US" altLang="zh-CN" sz="4400" b="1" i="0">
              <a:latin typeface="Arial" pitchFamily="34" charset="0"/>
              <a:ea typeface="宋体" panose="02010600030101010101" pitchFamily="2" charset="-122"/>
            </a:endParaRPr>
          </a:p>
          <a:p>
            <a:endParaRPr lang="en-US" altLang="zh-CN" sz="4400" b="1" i="0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2291" name="图片 242697" descr="姚明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0"/>
            <a:ext cx="7596187" cy="5445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2" name="文本框 242698"/>
          <p:cNvSpPr txBox="1"/>
          <p:nvPr/>
        </p:nvSpPr>
        <p:spPr>
          <a:xfrm>
            <a:off x="0" y="-1250950"/>
            <a:ext cx="9540875" cy="914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5400" b="1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rPr>
              <a:t>What does she/he like to do?</a:t>
            </a:r>
            <a:endParaRPr lang="en-US" altLang="zh-CN" sz="5400" b="1">
              <a:solidFill>
                <a:srgbClr val="FFFF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3" name="标题 265219" descr="20543775278"/>
          <p:cNvPicPr>
            <a:picLocks noGrp="1" noRot="1" noChangeAspect="1"/>
          </p:cNvPicPr>
          <p:nvPr>
            <p:ph type="title"/>
          </p:nvPr>
        </p:nvPicPr>
        <p:blipFill>
          <a:blip r:embed="rId2"/>
          <a:stretch>
            <a:fillRect/>
          </a:stretch>
        </p:blipFill>
        <p:spPr>
          <a:xfrm>
            <a:off x="755650" y="0"/>
            <a:ext cx="7848600" cy="5414963"/>
          </a:xfrm>
        </p:spPr>
      </p:pic>
      <p:sp>
        <p:nvSpPr>
          <p:cNvPr id="13314" name="文本框 265221"/>
          <p:cNvSpPr txBox="1"/>
          <p:nvPr/>
        </p:nvSpPr>
        <p:spPr>
          <a:xfrm>
            <a:off x="323850" y="5661025"/>
            <a:ext cx="8424863" cy="82391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She </a:t>
            </a:r>
            <a:r>
              <a:rPr lang="en-US" altLang="zh-CN" sz="4800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likes</a:t>
            </a: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 to play ping-pong.</a:t>
            </a:r>
            <a:endParaRPr lang="en-US" altLang="zh-CN" sz="4800" b="1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文本框 243715"/>
          <p:cNvSpPr txBox="1"/>
          <p:nvPr/>
        </p:nvSpPr>
        <p:spPr>
          <a:xfrm>
            <a:off x="0" y="908050"/>
            <a:ext cx="8351838" cy="7620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400" b="1">
                <a:latin typeface="Arial" pitchFamily="34" charset="0"/>
                <a:ea typeface="宋体" panose="02010600030101010101" pitchFamily="2" charset="-122"/>
              </a:rPr>
              <a:t>1. What  do  you  like  to  do  ?</a:t>
            </a:r>
            <a:endParaRPr lang="en-US" altLang="zh-CN" sz="4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39" name="文本框 243716"/>
          <p:cNvSpPr txBox="1"/>
          <p:nvPr/>
        </p:nvSpPr>
        <p:spPr>
          <a:xfrm>
            <a:off x="971550" y="2033588"/>
            <a:ext cx="3136900" cy="8239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I  </a:t>
            </a:r>
            <a:r>
              <a:rPr lang="en-US" altLang="zh-CN" sz="4800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like</a:t>
            </a:r>
            <a:r>
              <a:rPr lang="en-US" altLang="zh-CN" sz="4800" b="1">
                <a:latin typeface="Arial" pitchFamily="34" charset="0"/>
                <a:ea typeface="宋体" panose="02010600030101010101" pitchFamily="2" charset="-122"/>
              </a:rPr>
              <a:t>  to</a:t>
            </a:r>
            <a:r>
              <a:rPr lang="en-US" altLang="zh-CN" b="1">
                <a:latin typeface="Arial" pitchFamily="34" charset="0"/>
                <a:ea typeface="宋体" panose="02010600030101010101" pitchFamily="2" charset="-122"/>
              </a:rPr>
              <a:t>  </a:t>
            </a:r>
            <a:endParaRPr lang="en-US" altLang="zh-CN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40" name="直接连接符 243718"/>
          <p:cNvSpPr/>
          <p:nvPr/>
        </p:nvSpPr>
        <p:spPr>
          <a:xfrm>
            <a:off x="4067175" y="2781300"/>
            <a:ext cx="3097213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341" name="文本框 243719"/>
          <p:cNvSpPr txBox="1"/>
          <p:nvPr/>
        </p:nvSpPr>
        <p:spPr>
          <a:xfrm>
            <a:off x="0" y="3789363"/>
            <a:ext cx="9288463" cy="7620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400" b="1">
                <a:latin typeface="Arial" pitchFamily="34" charset="0"/>
                <a:ea typeface="宋体" panose="02010600030101010101" pitchFamily="2" charset="-122"/>
              </a:rPr>
              <a:t>2. What  does  he/she  like  to  do?</a:t>
            </a:r>
            <a:endParaRPr lang="en-US" altLang="zh-CN" sz="44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42" name="文本框 243720"/>
          <p:cNvSpPr txBox="1"/>
          <p:nvPr/>
        </p:nvSpPr>
        <p:spPr>
          <a:xfrm>
            <a:off x="827088" y="4868863"/>
            <a:ext cx="4756150" cy="76200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 </a:t>
            </a:r>
            <a:r>
              <a:rPr lang="en-US" altLang="zh-CN" sz="4400" b="1">
                <a:latin typeface="Arial" pitchFamily="34" charset="0"/>
                <a:ea typeface="宋体" panose="02010600030101010101" pitchFamily="2" charset="-122"/>
              </a:rPr>
              <a:t>He/She  </a:t>
            </a:r>
            <a:r>
              <a:rPr lang="en-US" altLang="zh-CN" sz="4400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</a:rPr>
              <a:t>likes</a:t>
            </a:r>
            <a:r>
              <a:rPr lang="en-US" altLang="zh-CN" sz="4400" b="1">
                <a:latin typeface="Arial" pitchFamily="34" charset="0"/>
                <a:ea typeface="宋体" panose="02010600030101010101" pitchFamily="2" charset="-122"/>
              </a:rPr>
              <a:t>  to</a:t>
            </a:r>
            <a:r>
              <a:rPr lang="en-US" altLang="zh-CN" sz="4000" b="1">
                <a:latin typeface="Arial" pitchFamily="34" charset="0"/>
                <a:ea typeface="宋体" panose="02010600030101010101" pitchFamily="2" charset="-122"/>
              </a:rPr>
              <a:t> </a:t>
            </a:r>
            <a:endParaRPr lang="en-US" altLang="zh-CN" sz="4000" b="1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4343" name="直接连接符 243721"/>
          <p:cNvSpPr/>
          <p:nvPr/>
        </p:nvSpPr>
        <p:spPr>
          <a:xfrm>
            <a:off x="5867400" y="5516563"/>
            <a:ext cx="2592388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4344" name="文本框 243722"/>
          <p:cNvSpPr txBox="1"/>
          <p:nvPr/>
        </p:nvSpPr>
        <p:spPr>
          <a:xfrm>
            <a:off x="1476375" y="0"/>
            <a:ext cx="6335713" cy="9144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3200" b="0" i="1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5400">
                <a:solidFill>
                  <a:srgbClr val="FFFF00"/>
                </a:solidFill>
                <a:latin typeface="Arial" pitchFamily="34" charset="0"/>
                <a:ea typeface="宋体" panose="02010600030101010101" pitchFamily="2" charset="-122"/>
              </a:rPr>
              <a:t>Discuss in  groups</a:t>
            </a:r>
            <a:endParaRPr lang="en-US" altLang="zh-CN" sz="5400">
              <a:solidFill>
                <a:srgbClr val="FFFF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blinds dir="vert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文本占位符 266242"/>
          <p:cNvSpPr>
            <a:spLocks noGrp="1" noRot="1"/>
          </p:cNvSpPr>
          <p:nvPr>
            <p:ph idx="1"/>
          </p:nvPr>
        </p:nvSpPr>
        <p:spPr>
          <a:xfrm>
            <a:off x="250825" y="836613"/>
            <a:ext cx="8893175" cy="5133975"/>
          </a:xfrm>
        </p:spPr>
        <p:txBody>
          <a:bodyPr anchor="t" anchorCtr="0"/>
          <a:lstStyle/>
          <a:p>
            <a:r>
              <a:rPr lang="en-US" altLang="zh-CN" sz="4400" b="1"/>
              <a:t>Listen to the tape, and answer my question.</a:t>
            </a:r>
            <a:endParaRPr lang="en-US" altLang="zh-CN" sz="4400" b="1"/>
          </a:p>
          <a:p>
            <a:r>
              <a:rPr lang="en-US" altLang="zh-CN" sz="4400"/>
              <a:t>① What does Danny like to do?</a:t>
            </a:r>
            <a:endParaRPr lang="en-US" altLang="zh-CN" sz="4400"/>
          </a:p>
          <a:p>
            <a:r>
              <a:rPr lang="en-US" altLang="zh-CN" sz="4400"/>
              <a:t>② What does Steven like to do?</a:t>
            </a:r>
            <a:endParaRPr lang="en-US" altLang="zh-CN" sz="4400"/>
          </a:p>
          <a:p>
            <a:r>
              <a:rPr lang="en-US" altLang="zh-CN" sz="4400"/>
              <a:t>③ What does Kim like to do?</a:t>
            </a:r>
            <a:endParaRPr lang="en-US" altLang="zh-CN" sz="4400"/>
          </a:p>
          <a:p>
            <a:r>
              <a:rPr lang="en-US" altLang="zh-CN" sz="4400"/>
              <a:t>④ What does Jenny like to do?</a:t>
            </a:r>
            <a:endParaRPr lang="en-US" altLang="zh-CN" sz="4400"/>
          </a:p>
        </p:txBody>
      </p:sp>
    </p:spTree>
  </p:cSld>
  <p:clrMapOvr>
    <a:masterClrMapping/>
  </p:clrMapOvr>
  <p:transition>
    <p:blinds dir="vert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标题 257025"/>
          <p:cNvSpPr>
            <a:spLocks noGrp="1" noRot="1"/>
          </p:cNvSpPr>
          <p:nvPr>
            <p:ph type="title"/>
          </p:nvPr>
        </p:nvSpPr>
        <p:spPr>
          <a:xfrm>
            <a:off x="323850" y="404813"/>
            <a:ext cx="8540750" cy="1143000"/>
          </a:xfrm>
        </p:spPr>
        <p:txBody>
          <a:bodyPr anchor="ctr" anchorCtr="0"/>
          <a:lstStyle/>
          <a:p>
            <a:r>
              <a:rPr lang="en-US" altLang="zh-CN" sz="6000"/>
              <a:t>Summary</a:t>
            </a:r>
            <a:endParaRPr lang="en-US" altLang="zh-CN" sz="6000"/>
          </a:p>
        </p:txBody>
      </p:sp>
      <p:sp>
        <p:nvSpPr>
          <p:cNvPr id="16386" name="文本占位符 257026"/>
          <p:cNvSpPr>
            <a:spLocks noGrp="1" noRot="1"/>
          </p:cNvSpPr>
          <p:nvPr>
            <p:ph idx="1"/>
          </p:nvPr>
        </p:nvSpPr>
        <p:spPr>
          <a:xfrm>
            <a:off x="250825" y="1341438"/>
            <a:ext cx="8540750" cy="4270375"/>
          </a:xfrm>
        </p:spPr>
        <p:txBody>
          <a:bodyPr anchor="t" anchorCtr="0"/>
          <a:lstStyle/>
          <a:p>
            <a:r>
              <a:rPr lang="en-US" altLang="zh-CN" sz="3600">
                <a:solidFill>
                  <a:srgbClr val="A50021"/>
                </a:solidFill>
              </a:rPr>
              <a:t>Words</a:t>
            </a:r>
            <a:r>
              <a:rPr lang="en-US" altLang="zh-CN" sz="3600"/>
              <a:t> </a:t>
            </a:r>
            <a:r>
              <a:rPr lang="zh-CN" altLang="en-US" sz="3600"/>
              <a:t>：  </a:t>
            </a:r>
            <a:r>
              <a:rPr lang="en-US" altLang="zh-CN" sz="3600"/>
              <a:t>football     basketball   ping-pong         toy      fly kites     computer games</a:t>
            </a:r>
            <a:endParaRPr lang="en-US" altLang="zh-CN" sz="3600"/>
          </a:p>
          <a:p>
            <a:r>
              <a:rPr lang="en-US" altLang="zh-CN" sz="3600"/>
              <a:t>Phrase:  play …    play with …..</a:t>
            </a:r>
            <a:endParaRPr lang="en-US" altLang="zh-CN" sz="3600"/>
          </a:p>
          <a:p>
            <a:r>
              <a:rPr lang="en-US" altLang="zh-CN" sz="3600"/>
              <a:t>Sentence :  What do you like to do ?</a:t>
            </a:r>
            <a:endParaRPr lang="en-US" altLang="zh-CN" sz="3600"/>
          </a:p>
          <a:p>
            <a:r>
              <a:rPr lang="en-US" altLang="zh-CN" sz="3600"/>
              <a:t>                    like to </a:t>
            </a:r>
            <a:endParaRPr lang="en-US" altLang="zh-CN" sz="3600"/>
          </a:p>
          <a:p>
            <a:r>
              <a:rPr lang="en-US" altLang="zh-CN" sz="3600"/>
              <a:t>                    What does she /he  like to do?</a:t>
            </a:r>
            <a:endParaRPr lang="en-US" altLang="zh-CN" sz="3600"/>
          </a:p>
          <a:p>
            <a:r>
              <a:rPr lang="en-US" altLang="zh-CN" sz="3600"/>
              <a:t>                    likes  to </a:t>
            </a:r>
            <a:endParaRPr lang="en-US" altLang="zh-CN" sz="3600"/>
          </a:p>
          <a:p>
            <a:endParaRPr lang="en-US" altLang="zh-CN" sz="3600"/>
          </a:p>
        </p:txBody>
      </p:sp>
    </p:spTree>
  </p:cSld>
  <p:clrMapOvr>
    <a:masterClrMapping/>
  </p:clrMapOvr>
  <p:transition>
    <p:blinds dir="vert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263169"/>
          <p:cNvSpPr>
            <a:spLocks noGrp="1" noRot="1"/>
          </p:cNvSpPr>
          <p:nvPr>
            <p:ph type="title"/>
          </p:nvPr>
        </p:nvSpPr>
        <p:spPr>
          <a:xfrm>
            <a:off x="301625" y="260350"/>
            <a:ext cx="8540750" cy="792163"/>
          </a:xfrm>
        </p:spPr>
        <p:txBody>
          <a:bodyPr anchor="ctr" anchorCtr="0"/>
          <a:lstStyle/>
          <a:p>
            <a:r>
              <a:rPr lang="en-US" altLang="zh-CN" err="1"/>
              <a:t>Erxercises</a:t>
            </a:r>
            <a:endParaRPr lang="en-US" altLang="zh-CN"/>
          </a:p>
        </p:txBody>
      </p:sp>
      <p:sp>
        <p:nvSpPr>
          <p:cNvPr id="263171" name="内容占位符 263170"/>
          <p:cNvSpPr>
            <a:spLocks noGrp="1" noRot="1"/>
          </p:cNvSpPr>
          <p:nvPr>
            <p:ph idx="1"/>
          </p:nvPr>
        </p:nvSpPr>
        <p:spPr>
          <a:xfrm>
            <a:off x="301625" y="1052513"/>
            <a:ext cx="8842375" cy="5400675"/>
          </a:xfrm>
        </p:spPr>
        <p:txBody>
          <a:bodyPr anchor="t" anchorCtr="0"/>
          <a:lstStyle/>
          <a:p>
            <a:pPr marL="609600" indent="-609600">
              <a:lnSpc>
                <a:spcPct val="90000"/>
              </a:lnSpc>
            </a:pPr>
            <a:r>
              <a:rPr lang="zh-CN" altLang="en-US" sz="2800" b="1" i="1">
                <a:solidFill>
                  <a:schemeClr val="folHlin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填单词我能行：</a:t>
            </a:r>
            <a:endParaRPr lang="zh-CN" altLang="en-US" sz="2800" b="1" i="1">
              <a:solidFill>
                <a:schemeClr val="folHlin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609600" indent="-609600">
              <a:lnSpc>
                <a:spcPct val="90000"/>
              </a:lnSpc>
              <a:buNone/>
            </a:pPr>
            <a:r>
              <a:rPr lang="zh-CN" altLang="en-US" sz="2800"/>
              <a:t>       </a:t>
            </a:r>
            <a:r>
              <a:rPr lang="en-US" altLang="zh-CN" sz="2800" err="1"/>
              <a:t>b_sk_tball(</a:t>
            </a:r>
            <a:r>
              <a:rPr lang="zh-CN" altLang="en-US" sz="2800"/>
              <a:t>篮球</a:t>
            </a:r>
            <a:r>
              <a:rPr lang="en-US" altLang="zh-CN" sz="2800"/>
              <a:t>)  c_mput_r</a:t>
            </a:r>
            <a:r>
              <a:rPr lang="zh-CN" altLang="en-US" sz="2800"/>
              <a:t>（电脑）</a:t>
            </a:r>
            <a:r>
              <a:rPr lang="en-US" altLang="zh-CN" sz="2800" err="1"/>
              <a:t>g_mes</a:t>
            </a:r>
            <a:r>
              <a:rPr lang="zh-CN" altLang="en-US" sz="2800"/>
              <a:t>（游戏</a:t>
            </a:r>
            <a:r>
              <a:rPr lang="en-US" altLang="zh-CN" sz="2800"/>
              <a:t>)</a:t>
            </a:r>
            <a:endParaRPr lang="en-US" altLang="zh-CN" sz="2800"/>
          </a:p>
          <a:p>
            <a:pPr marL="609600" indent="-609600">
              <a:lnSpc>
                <a:spcPct val="90000"/>
              </a:lnSpc>
              <a:buNone/>
            </a:pPr>
            <a:r>
              <a:rPr lang="en-US" altLang="zh-CN" sz="2800"/>
              <a:t>       basketball           computer               games</a:t>
            </a:r>
            <a:endParaRPr lang="en-US" altLang="zh-CN" sz="2800"/>
          </a:p>
          <a:p>
            <a:pPr marL="609600" indent="-609600">
              <a:lnSpc>
                <a:spcPct val="90000"/>
              </a:lnSpc>
            </a:pPr>
            <a:r>
              <a:rPr lang="zh-CN" altLang="en-US" sz="2800" b="1" i="1">
                <a:solidFill>
                  <a:schemeClr val="folHlin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写出含有</a:t>
            </a:r>
            <a:r>
              <a:rPr lang="en-US" altLang="zh-CN" sz="2800" b="1" i="1">
                <a:solidFill>
                  <a:schemeClr val="folHlin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play</a:t>
            </a:r>
            <a:r>
              <a:rPr lang="zh-CN" altLang="en-US" sz="2800" b="1" i="1">
                <a:solidFill>
                  <a:schemeClr val="folHlin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的短语：</a:t>
            </a:r>
            <a:endParaRPr lang="zh-CN" altLang="en-US" sz="2800" b="1" i="1">
              <a:solidFill>
                <a:schemeClr val="folHlin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609600" indent="-609600">
              <a:lnSpc>
                <a:spcPct val="90000"/>
              </a:lnSpc>
              <a:buNone/>
            </a:pPr>
            <a:r>
              <a:rPr lang="zh-CN" altLang="en-US" sz="2800"/>
              <a:t>      </a:t>
            </a:r>
            <a:r>
              <a:rPr lang="en-US" altLang="zh-CN" sz="2800"/>
              <a:t>play   </a:t>
            </a:r>
            <a:r>
              <a:rPr lang="en-US" altLang="zh-CN" sz="2800" u="sng"/>
              <a:t>________</a:t>
            </a:r>
            <a:endParaRPr lang="en-US" altLang="zh-CN" sz="2800"/>
          </a:p>
          <a:p>
            <a:pPr marL="609600" indent="-609600">
              <a:lnSpc>
                <a:spcPct val="90000"/>
              </a:lnSpc>
              <a:buNone/>
            </a:pPr>
            <a:r>
              <a:rPr lang="en-US" altLang="zh-CN" sz="2800"/>
              <a:t>      </a:t>
            </a:r>
            <a:r>
              <a:rPr lang="en-US" altLang="zh-CN" sz="2800" i="1">
                <a:solidFill>
                  <a:schemeClr val="tx2"/>
                </a:solidFill>
              </a:rPr>
              <a:t>play  </a:t>
            </a:r>
            <a:r>
              <a:rPr lang="en-US" altLang="zh-CN" sz="2800" i="1" u="sng">
                <a:solidFill>
                  <a:schemeClr val="tx2"/>
                </a:solidFill>
              </a:rPr>
              <a:t> basketball</a:t>
            </a:r>
            <a:r>
              <a:rPr lang="en-US" altLang="zh-CN" sz="2800" i="1">
                <a:solidFill>
                  <a:schemeClr val="tx2"/>
                </a:solidFill>
              </a:rPr>
              <a:t>                 play  </a:t>
            </a:r>
            <a:r>
              <a:rPr lang="en-US" altLang="zh-CN" sz="2800" i="1" u="sng">
                <a:solidFill>
                  <a:schemeClr val="tx2"/>
                </a:solidFill>
              </a:rPr>
              <a:t>football</a:t>
            </a:r>
            <a:r>
              <a:rPr lang="en-US" altLang="zh-CN" sz="2800" u="sng">
                <a:solidFill>
                  <a:schemeClr val="folHlink"/>
                </a:solidFill>
              </a:rPr>
              <a:t> </a:t>
            </a:r>
            <a:endParaRPr lang="en-US" altLang="zh-CN" sz="2800" u="sng">
              <a:solidFill>
                <a:schemeClr val="folHlink"/>
              </a:solidFill>
            </a:endParaRPr>
          </a:p>
          <a:p>
            <a:pPr marL="609600" indent="-609600">
              <a:lnSpc>
                <a:spcPct val="90000"/>
              </a:lnSpc>
              <a:buNone/>
            </a:pPr>
            <a:r>
              <a:rPr lang="en-US" altLang="zh-CN" sz="2800" i="1">
                <a:solidFill>
                  <a:schemeClr val="tx2"/>
                </a:solidFill>
              </a:rPr>
              <a:t>      play  </a:t>
            </a:r>
            <a:r>
              <a:rPr lang="en-US" altLang="zh-CN" sz="2800" i="1" u="sng">
                <a:solidFill>
                  <a:schemeClr val="tx2"/>
                </a:solidFill>
              </a:rPr>
              <a:t> pingpong</a:t>
            </a:r>
            <a:r>
              <a:rPr lang="en-US" altLang="zh-CN" sz="2800" i="1">
                <a:solidFill>
                  <a:schemeClr val="tx2"/>
                </a:solidFill>
              </a:rPr>
              <a:t>                  play  </a:t>
            </a:r>
            <a:r>
              <a:rPr lang="en-US" altLang="zh-CN" sz="2800" i="1" u="sng">
                <a:solidFill>
                  <a:schemeClr val="tx2"/>
                </a:solidFill>
              </a:rPr>
              <a:t>computer  games</a:t>
            </a:r>
            <a:r>
              <a:rPr lang="en-US" altLang="zh-CN" sz="2800" i="1" u="sng"/>
              <a:t> </a:t>
            </a:r>
            <a:endParaRPr lang="en-US" altLang="zh-CN" sz="2800" i="1" u="sng"/>
          </a:p>
          <a:p>
            <a:pPr marL="609600" indent="-609600">
              <a:lnSpc>
                <a:spcPct val="90000"/>
              </a:lnSpc>
              <a:buNone/>
            </a:pPr>
            <a:r>
              <a:rPr lang="en-US" altLang="zh-CN" sz="2800" i="1"/>
              <a:t>      </a:t>
            </a:r>
            <a:r>
              <a:rPr lang="en-US" altLang="zh-CN" sz="2800"/>
              <a:t>play with_____</a:t>
            </a:r>
            <a:endParaRPr lang="en-US" altLang="zh-CN" sz="2800"/>
          </a:p>
          <a:p>
            <a:pPr marL="609600" indent="-609600">
              <a:lnSpc>
                <a:spcPct val="90000"/>
              </a:lnSpc>
              <a:buNone/>
            </a:pPr>
            <a:r>
              <a:rPr lang="en-US" altLang="zh-CN" sz="2800" i="1"/>
              <a:t>      </a:t>
            </a:r>
            <a:r>
              <a:rPr lang="en-US" altLang="zh-CN" sz="2800" i="1">
                <a:solidFill>
                  <a:schemeClr val="tx2"/>
                </a:solidFill>
              </a:rPr>
              <a:t>play  with </a:t>
            </a:r>
            <a:r>
              <a:rPr lang="en-US" altLang="zh-CN" sz="2800" i="1" u="sng">
                <a:solidFill>
                  <a:schemeClr val="tx2"/>
                </a:solidFill>
              </a:rPr>
              <a:t>dolls </a:t>
            </a:r>
            <a:r>
              <a:rPr lang="en-US" altLang="zh-CN" sz="2800" i="1">
                <a:solidFill>
                  <a:schemeClr val="tx2"/>
                </a:solidFill>
              </a:rPr>
              <a:t>    play with </a:t>
            </a:r>
            <a:r>
              <a:rPr lang="en-US" altLang="zh-CN" sz="2800" i="1" u="sng">
                <a:solidFill>
                  <a:schemeClr val="tx2"/>
                </a:solidFill>
              </a:rPr>
              <a:t>toys</a:t>
            </a:r>
            <a:r>
              <a:rPr lang="en-US" altLang="zh-CN" sz="2800" i="1">
                <a:solidFill>
                  <a:schemeClr val="tx2"/>
                </a:solidFill>
              </a:rPr>
              <a:t>   play with </a:t>
            </a:r>
            <a:r>
              <a:rPr lang="en-US" altLang="zh-CN" sz="2800" i="1" u="sng">
                <a:solidFill>
                  <a:schemeClr val="tx2"/>
                </a:solidFill>
              </a:rPr>
              <a:t>friends</a:t>
            </a:r>
            <a:endParaRPr lang="en-US" altLang="zh-CN" sz="2800" i="1" u="sng">
              <a:solidFill>
                <a:schemeClr val="tx2"/>
              </a:solidFill>
            </a:endParaRPr>
          </a:p>
          <a:p>
            <a:pPr marL="609600" indent="-609600">
              <a:lnSpc>
                <a:spcPct val="90000"/>
              </a:lnSpc>
            </a:pPr>
            <a:r>
              <a:rPr lang="zh-CN" altLang="en-US" sz="2800" b="1" i="1">
                <a:solidFill>
                  <a:schemeClr val="folHlin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照样子，写句子：</a:t>
            </a:r>
            <a:endParaRPr lang="zh-CN" altLang="en-US" sz="2800" b="1" i="1">
              <a:solidFill>
                <a:schemeClr val="folHlin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609600" indent="-609600">
              <a:lnSpc>
                <a:spcPct val="90000"/>
              </a:lnSpc>
              <a:buNone/>
            </a:pPr>
            <a:r>
              <a:rPr lang="zh-CN" altLang="en-US" sz="2800"/>
              <a:t>      例：</a:t>
            </a:r>
            <a:r>
              <a:rPr lang="en-US" altLang="zh-CN" sz="2800"/>
              <a:t>I like to fly kites.    She likes to play basketball.</a:t>
            </a:r>
            <a:endParaRPr lang="en-US" altLang="zh-CN" sz="2800"/>
          </a:p>
          <a:p>
            <a:pPr marL="609600" indent="-609600">
              <a:lnSpc>
                <a:spcPct val="90000"/>
              </a:lnSpc>
              <a:buNone/>
            </a:pPr>
            <a:r>
              <a:rPr lang="en-US" altLang="zh-CN" sz="2800"/>
              <a:t>             I like to______.     She likes to  ___________.</a:t>
            </a:r>
            <a:endParaRPr lang="en-US" altLang="zh-CN" sz="2800"/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3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1000"/>
                                        <p:tgtEl>
                                          <p:spTgt spid="263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63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263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3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3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63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63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63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63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tmFilter="0,0; .5, 1; 1, 1"/>
                                        <p:tgtEl>
                                          <p:spTgt spid="263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1" presetClass="entr" presetSubtype="0" dur="100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63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63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63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3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tmFilter="0,0; .5, 1; 1, 1"/>
                                        <p:tgtEl>
                                          <p:spTgt spid="263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3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3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63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3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3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63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tmFilter="0,0; .5, 1; 1, 1"/>
                                        <p:tgtEl>
                                          <p:spTgt spid="263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4" dur="500"/>
                                        <p:tgtEl>
                                          <p:spTgt spid="2631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2631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26317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https://d.book118.com/627132031045006036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万里长城">
  <a:themeElements>
    <a:clrScheme name="">
      <a:dk1>
        <a:srgbClr val="000000"/>
      </a:dk1>
      <a:lt1>
        <a:srgbClr val="FFFFFF"/>
      </a:lt1>
      <a:dk2>
        <a:srgbClr val="000099"/>
      </a:dk2>
      <a:lt2>
        <a:srgbClr val="969696"/>
      </a:lt2>
      <a:accent1>
        <a:srgbClr val="FFFF99"/>
      </a:accent1>
      <a:accent2>
        <a:srgbClr val="006666"/>
      </a:accent2>
      <a:accent3>
        <a:srgbClr val="FFFFFF"/>
      </a:accent3>
      <a:accent4>
        <a:srgbClr val="000000"/>
      </a:accent4>
      <a:accent5>
        <a:srgbClr val="FFFFCA"/>
      </a:accent5>
      <a:accent6>
        <a:srgbClr val="005B5B"/>
      </a:accent6>
      <a:hlink>
        <a:srgbClr val="800080"/>
      </a:hlink>
      <a:folHlink>
        <a:srgbClr val="FF66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99"/>
        </a:dk2>
        <a:lt2>
          <a:srgbClr val="969696"/>
        </a:lt2>
        <a:accent1>
          <a:srgbClr val="FFFF99"/>
        </a:accent1>
        <a:accent2>
          <a:srgbClr val="006666"/>
        </a:accent2>
        <a:accent3>
          <a:srgbClr val="FFFFFF"/>
        </a:accent3>
        <a:accent4>
          <a:srgbClr val="000000"/>
        </a:accent4>
        <a:accent5>
          <a:srgbClr val="FFFFCA"/>
        </a:accent5>
        <a:accent6>
          <a:srgbClr val="005B5B"/>
        </a:accent6>
        <a:hlink>
          <a:srgbClr val="800080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8EA4EA"/>
        </a:lt1>
        <a:dk2>
          <a:srgbClr val="0033CC"/>
        </a:dk2>
        <a:lt2>
          <a:srgbClr val="969696"/>
        </a:lt2>
        <a:accent1>
          <a:srgbClr val="86B5B6"/>
        </a:accent1>
        <a:accent2>
          <a:srgbClr val="FFCC66"/>
        </a:accent2>
        <a:accent3>
          <a:srgbClr val="C6CFF2"/>
        </a:accent3>
        <a:accent4>
          <a:srgbClr val="000000"/>
        </a:accent4>
        <a:accent5>
          <a:srgbClr val="C3D6D7"/>
        </a:accent5>
        <a:accent6>
          <a:srgbClr val="E5B75B"/>
        </a:accent6>
        <a:hlink>
          <a:srgbClr val="626292"/>
        </a:hlink>
        <a:folHlink>
          <a:srgbClr val="A2366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FF"/>
        </a:dk1>
        <a:lt1>
          <a:srgbClr val="C0C0C0"/>
        </a:lt1>
        <a:dk2>
          <a:srgbClr val="000000"/>
        </a:dk2>
        <a:lt2>
          <a:srgbClr val="B2B2B2"/>
        </a:lt2>
        <a:accent1>
          <a:srgbClr val="FFCC99"/>
        </a:accent1>
        <a:accent2>
          <a:srgbClr val="FF99CC"/>
        </a:accent2>
        <a:accent3>
          <a:srgbClr val="DCDCDC"/>
        </a:accent3>
        <a:accent4>
          <a:srgbClr val="0000DC"/>
        </a:accent4>
        <a:accent5>
          <a:srgbClr val="FFE2CA"/>
        </a:accent5>
        <a:accent6>
          <a:srgbClr val="E589B7"/>
        </a:accent6>
        <a:hlink>
          <a:srgbClr val="9C4070"/>
        </a:hlink>
        <a:folHlink>
          <a:srgbClr val="0071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29AC"/>
        </a:dk1>
        <a:lt1>
          <a:srgbClr val="CCFFCC"/>
        </a:lt1>
        <a:dk2>
          <a:srgbClr val="993366"/>
        </a:dk2>
        <a:lt2>
          <a:srgbClr val="969696"/>
        </a:lt2>
        <a:accent1>
          <a:srgbClr val="FFCC99"/>
        </a:accent1>
        <a:accent2>
          <a:srgbClr val="6699FF"/>
        </a:accent2>
        <a:accent3>
          <a:srgbClr val="E2FFE2"/>
        </a:accent3>
        <a:accent4>
          <a:srgbClr val="002294"/>
        </a:accent4>
        <a:accent5>
          <a:srgbClr val="FFE2CA"/>
        </a:accent5>
        <a:accent6>
          <a:srgbClr val="5B89E5"/>
        </a:accent6>
        <a:hlink>
          <a:srgbClr val="006600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3333"/>
        </a:dk1>
        <a:lt1>
          <a:srgbClr val="FF99CC"/>
        </a:lt1>
        <a:dk2>
          <a:srgbClr val="006600"/>
        </a:dk2>
        <a:lt2>
          <a:srgbClr val="B2B2B2"/>
        </a:lt2>
        <a:accent1>
          <a:srgbClr val="FFFF66"/>
        </a:accent1>
        <a:accent2>
          <a:srgbClr val="33CCFF"/>
        </a:accent2>
        <a:accent3>
          <a:srgbClr val="FFCAE2"/>
        </a:accent3>
        <a:accent4>
          <a:srgbClr val="2A2A2A"/>
        </a:accent4>
        <a:accent5>
          <a:srgbClr val="FFFFB9"/>
        </a:accent5>
        <a:accent6>
          <a:srgbClr val="2DB7E5"/>
        </a:accent6>
        <a:hlink>
          <a:srgbClr val="6600FF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6756A6"/>
        </a:dk2>
        <a:lt2>
          <a:srgbClr val="969696"/>
        </a:lt2>
        <a:accent1>
          <a:srgbClr val="99CCFF"/>
        </a:accent1>
        <a:accent2>
          <a:srgbClr val="008000"/>
        </a:accent2>
        <a:accent3>
          <a:srgbClr val="FFFFE2"/>
        </a:accent3>
        <a:accent4>
          <a:srgbClr val="000000"/>
        </a:accent4>
        <a:accent5>
          <a:srgbClr val="CAE2FF"/>
        </a:accent5>
        <a:accent6>
          <a:srgbClr val="007200"/>
        </a:accent6>
        <a:hlink>
          <a:srgbClr val="990033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99CCFF"/>
        </a:lt1>
        <a:dk2>
          <a:srgbClr val="003399"/>
        </a:dk2>
        <a:lt2>
          <a:srgbClr val="969696"/>
        </a:lt2>
        <a:accent1>
          <a:srgbClr val="CED7FE"/>
        </a:accent1>
        <a:accent2>
          <a:srgbClr val="FFFFFF"/>
        </a:accent2>
        <a:accent3>
          <a:srgbClr val="CAE2FF"/>
        </a:accent3>
        <a:accent4>
          <a:srgbClr val="AF2A00"/>
        </a:accent4>
        <a:accent5>
          <a:srgbClr val="E3E8FF"/>
        </a:accent5>
        <a:accent6>
          <a:srgbClr val="E5E5E5"/>
        </a:accent6>
        <a:hlink>
          <a:srgbClr val="006600"/>
        </a:hlink>
        <a:folHlink>
          <a:srgbClr val="77777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00"/>
        </a:dk1>
        <a:lt1>
          <a:srgbClr val="FFCC99"/>
        </a:lt1>
        <a:dk2>
          <a:srgbClr val="000000"/>
        </a:dk2>
        <a:lt2>
          <a:srgbClr val="B2B2B2"/>
        </a:lt2>
        <a:accent1>
          <a:srgbClr val="FFFFFF"/>
        </a:accent1>
        <a:accent2>
          <a:srgbClr val="FFFF66"/>
        </a:accent2>
        <a:accent3>
          <a:srgbClr val="FFE2CA"/>
        </a:accent3>
        <a:accent4>
          <a:srgbClr val="005700"/>
        </a:accent4>
        <a:accent5>
          <a:srgbClr val="FFFFFF"/>
        </a:accent5>
        <a:accent6>
          <a:srgbClr val="E5E55B"/>
        </a:accent6>
        <a:hlink>
          <a:srgbClr val="5B5B89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宋体</vt:lpstr>
      <vt:lpstr>Wingdings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Summary</vt:lpstr>
      <vt:lpstr>Erxercises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2024-09-11T05:32:55.360</cp:lastPrinted>
  <dcterms:created xsi:type="dcterms:W3CDTF">2024-09-10T21:32:55Z</dcterms:created>
  <dcterms:modified xsi:type="dcterms:W3CDTF">2024-09-10T21:32:57Z</dcterms:modified>
</cp:coreProperties>
</file>