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BC0A2F-70C3-491B-9947-C26A74E879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48E26E-D5FA-4467-A217-E575C65CC4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14832BC-A697-4E70-9A52-719F79ABDA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A831CEA-0867-45AF-A84B-48A5F379BE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58E4E24-05EF-4F39-8186-89F2FBB34A1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B338AE6-347B-41FC-B495-2273F2F9AA9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20B441B-FA20-403A-B11A-89AEB38E25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D328855-19E3-4039-97F9-2DA542AEB5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43DA2F0-5D4E-4C2B-936A-6D8A84A31F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1A5FA4-1D9C-4E66-80EC-63DCF5CEA8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CDC562-F382-4135-B0EC-921A17BB2C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7132116145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护理论文精读汇报</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FFFFFF">
                  <a:alpha val="100000"/>
                </a:srgbClr>
              </a:solidFill>
              <a:latin typeface="Microsoft Yahei"/>
              <a:ea typeface="Microsoft Yahei"/>
              <a:cs typeface="Microsoft Yahei"/>
            </a:endParaRP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文献综述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论文精读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分析和讨论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总结和展望</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本次汇报旨在深入探讨护理论文精读的实践意义，以及如何通过精读提高护理专业学生的理论素养和实践能力。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随着护理学科的发展，对护理专业学生的理论素养和实践能力的要求越来越高。然而，目前许多护理专业学生在这方面存在不足，需要通过精读护理论文来提高。</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研究问题一</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护理论文精读对护理专业学生的理论素养有何影响？</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研究问题二</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护理论文精读对护理专业学生的实践能力有何影响？</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研究问题三</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如何有效地进行护理论文精读以提高护理专业学生的理论素养和实践能力？</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文献综述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护理研究是推动护理学科发展的重要手段，通过研究可以发现新的护理理论和方法，提高护理实践水平。</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护理研究有助于解决临床实践中的问题，提高护理服务质量，保障患者安全和健康。</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护理研究对于培养高素质的护理人才也具有重要意义，能够提高护理人员的专业素养和实践能力。</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6750" r="16750"/>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19316" r="19316"/>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护理研究的重要性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458" r="16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近年来，护理研究领域不断拓展，涉及到更多的领域和主题，如健康促进、康复护理、长期照护等。</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护理研究的历史可以追溯到20世纪初，随着医学和护理学科的发展，护理研究逐渐成为一个独立的领域。</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早期的护理研究主要关注临床实践中的问题，如疾病的护理方法和技巧等。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护理研究的发展历程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9641" r="964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人工智能和大数据在护理领域的应用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随着信息技术的发展，人工智能和大数据已经成为护理研究的热点问题之一。</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慢性病管理和长期照护</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随着人口老龄化的加剧，慢性病管理和长期照护已经成为护理研究的热点问题之一。</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心理健康和心理护理</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心理健康和心理护理是当前社会关注的热点问题之一，也是护理研究的热点领域之一。</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当前护理研究的热点问题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论文精读</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207" b="820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该论文针对当前护理领域的热点问题进行了深入研究，为解决实际问题提供了新的思路和方法。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随着医疗技术的不断进步，护理工作面临着越来越多的挑战和机遇。该论文旨在为护理实践提供理论支持和实践指导，促进护理学科的发展。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论文选择的原因和背景</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背景</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原因</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https://d.book118.com/627132116145006033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2024-09-07T09:48:54.203</cp:lastPrinted>
  <dcterms:created xsi:type="dcterms:W3CDTF">2024-09-07T01:48:54Z</dcterms:created>
  <dcterms:modified xsi:type="dcterms:W3CDTF">2024-09-07T01:48:55Z</dcterms:modified>
</cp:coreProperties>
</file>