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F85B73-A087-4938-8BCD-C729C37B96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372989-BE26-4E54-93E9-8E8CED5F32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87A7F4-DDAD-4181-81D9-161FE2AB56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DF489D-634A-4449-A67B-994E4F6B39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DFF6A0-89C9-46DA-9173-77811DEF7C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864888-9321-48F1-82B3-C481F34ED2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91A93B-1EBE-451E-A263-C17FA8BEEC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8DBEFD-6449-45D9-9D02-1452938F4B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6EC436-7723-4E09-B499-DB5AFCCCCD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41863B-DDEF-40C5-8372-99DF3790BF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485F12-67F4-45FB-9536-9A7C90523A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13600102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47239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绿色金融改革创新试验区对臭氧污染的影响效应</a:t>
            </a:r>
          </a:p>
        </p:txBody>
      </p:sp>
      <p:sp>
        <p:nvSpPr>
          <p:cNvPr id="4" name="TextBox 4"/>
          <p:cNvSpPr txBox="1"/>
          <p:nvPr/>
        </p:nvSpPr>
        <p:spPr>
          <a:xfrm>
            <a:off x="3825995" y="5328676"/>
            <a:ext cx="4540009" cy="47239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20XX-01-09</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绿色金融改革创新试验区概述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臭氧污染现状及影响因素</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绿色金融改革创新试验区对臭氧污染的影响效应分析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政策建议与展望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臭氧污染问题日益严重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随着工业化进程的加速和城市化的发展，臭氧污染问题逐渐凸显，对环境和人类健康造成严重威胁。</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9875" r="9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绿色金融改革创新试验区的设立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为推动绿色金融发展，我国在部分地区设立了绿色金融改革创新试验区，旨在通过金融手段促进生态文明建设。</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探究绿色金融改革创新试验区对臭氧污染的影响效应</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鉴于绿色金融改革创新试验区在推动生态文明建设方面的积极作用，本研究旨在探究其对臭氧污染的影响效应，为相关政策制定提供科学依据。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本研究有助于丰富和深化对绿色金融改革创新试验区作用机制的理解，为相关理论研究提供实证支持。</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通过探究绿色金融改革创新试验区对臭氧污染的影响效应，可以为政府制定相关政策提供决策依据，推动生态文明建设和可持续发展。</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理论意义</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实践意义</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绿色金融改革创新试验区概述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绿色金融改革创新试验区是指以推动绿色金融发展为核心，通过政策扶持、制度创新、市场建设等方式，优化金融资源配置，支持绿色产业和项目的发展，促进经济绿色低碳转型的特定区域。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绿色金融改革创新试验区注重绿色金融产品的创新、绿色标准的制定、绿色金融市场的培育以及与国际绿色金融体系的接轨，旨在探索绿色金融发展的新模式和新路径。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绿色金融改革创新试验区的定义与特点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试点范围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目前，我国已在多个地区设立了绿色金融改革创新试验区，如浙江、广东、贵州等省份。这些试验区在绿色金融政策制定、产品创新、市场建设等方面取得了一定的成果。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主要措施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各试验区采取了多种措施推动绿色金融发展，包括建立绿色金融组织体系、完善绿色金融产品和服务、加强绿色金融标准和信息披露等。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绿色金融改革创新试验区的发展现状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8859" r="2885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政府为试验区提供了包括财政补贴、税收优惠、土地使用等方面的政策支持，以降低绿色项目的成本，提高其经济效益。</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政策扶持</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试验区在政府引导下进行了一系列制度创新，如建立绿色信用体系、完善绿色评估机制等，为绿色金融发展提供了制度保障。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制度创新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绿色金融改革创新试验区的政策支持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臭氧污染现状及影响因素</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https://d.book118.com/627136001026006035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2024-09-09T11:47:16.344</cp:lastPrinted>
  <dcterms:created xsi:type="dcterms:W3CDTF">2024-09-09T03:47:16Z</dcterms:created>
  <dcterms:modified xsi:type="dcterms:W3CDTF">2024-09-09T03:47:18Z</dcterms:modified>
</cp:coreProperties>
</file>