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AC2AD-3D0C-493F-A6DE-6D5358D15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D2045-2C23-49DF-99BC-D59A7D7D3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FD457-FACA-4F39-8C79-CD9818267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885FA-795A-4159-BC6A-0524652E5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546D5-F49E-42ED-93A5-88FEFE094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7DA17-7555-443A-B980-A00644807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45AD7-E29B-4EC7-B8E2-DE8314FCD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22DC3-5E6D-43C8-BBC5-DC0A279D7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E3F5F-AA7C-4635-965C-E4763E289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C891E-1913-40EF-9C13-99B829C8A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CFED5-C2CA-4260-826E-7C6AA1C36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36053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《绝缘栅型场效应管》PPT课件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绝缘栅型场效应管的工作原理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绝缘栅型场效应管的种类与型号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绝缘栅型场效应管的应用实例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绝缘栅型场效应管的测试与选型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绝缘栅型场效应管的发展趋势与未来展望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什么是绝缘栅型场效应管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绝缘栅型场效应管（IGFET），也称为MOS场效应管，是一种电压控制型半导体器件。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它通过一个薄的绝缘层（氧化层）将输入电极（栅极）与输出电极（源极和漏极）隔开。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场效应管利用电场效应来控制源极和漏极之间的电流，具有输入阻抗高、噪声低、动态范围大等优点。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模拟电路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用于放大器和比较器等模拟电路，实现信号的放大、转换和滤波等功能。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数字电路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在数字电路中作为逻辑门电路、触发器等的基本单元，实现二进制数字逻辑运算。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电源电路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在电源电路中作为开关电源的控制核心，实现电压的调节和电流的控制。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绝缘栅型场效应管的应用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场效应管是现代电子技术中的重要器件之一，广泛应用于各种电子设备和系统中。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学习绝缘栅型场效应管有助于深入了解电子器件的工作原理和应用，为进一步学习电子技术和从事相关领域的工作打下基础。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851" r="485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768" r="1776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通过学习绝缘栅型场效应管，可以掌握其基本特性、工作原理、参数选择和使用方法，提高电子系统的设计和开发能力。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为什么学习绝缘栅型场效应管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绝缘栅型场效应管的工作原理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98" r="3019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由金属、氧化物和半导体组成的三层结构，包括源极、漏极和栅极。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在半导体的表面形成了一个薄薄的二氧化硅绝缘层，这使得栅极可以控制源极和漏极之间的电流。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当电压加在栅极上时，会产生电场，这个电场会影响源极和漏极之间的电流流动。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当电压为正时，电场会增强，使得源极和漏极之间的电流增加；当电压为负时，电场会减弱，使得源极和漏极之间的电流减小。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包括直流参数和交流参数两类。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这些参数对于理解和评估绝缘栅型场效应管的工作特性非常重要，它们决定了管子的性能和应用范围。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特性参数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绝缘栅型场效应管的种类与型号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电流方向从N极流向S极，其特点是输入电阻极高，驱动功率小，易于集成。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N沟道绝缘栅型场效应管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电流方向从S极流向N极，其特点是输入电阻低，驱动功率大，适用于驱动大电流负载。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P沟道绝缘栅型场效应管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具有N沟道和P沟道两种特性，可实现双向控制。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双向绝缘栅型场效应管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278" r="1027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根据电路的电压、电流、功率等需求，选择合适的型号以满足电路性能要求。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根据电路需求选择合适的型号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根据电路板空间和散热要求，选择合适的封装形式。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考虑封装形式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选择知名品牌和优质的产品，以保证性能和可靠性。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考虑品牌和质量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型号选择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https://d.book118.com/627136053121006035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2024-09-10T04:16:31.503</cp:lastPrinted>
  <dcterms:created xsi:type="dcterms:W3CDTF">2024-09-09T20:16:31Z</dcterms:created>
  <dcterms:modified xsi:type="dcterms:W3CDTF">2024-09-09T20:16:33Z</dcterms:modified>
</cp:coreProperties>
</file>