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DEFD3-246E-4920-A765-FDEF86053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6D9F8-5BBD-4B46-85BC-20135FACA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222DE-DAB8-41B8-BE25-40798B45B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FCC840-376C-408E-9F46-BAC39D163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FA7030-5898-4C9E-B2D6-B237A8412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FF1BD0-E570-446E-9439-4886D68BB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76B083-531B-4F35-A3F4-C04E46AC4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A6C997-0961-40CC-99BE-4487A9752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114E21-7A91-4756-938B-4D484F3E4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AD319-0C31-421F-904E-E1A7F0EC6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D35C1-32B0-4EC4-A04E-63E6510E3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40161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家中灭火的简单方法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简易灭火器材使用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家庭火灾应急处理措施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自制简易灭火装置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家庭火灾预防措施与建议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752" r="227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033" r="3503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143" r="291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电气设备故障、煤气泄漏、燃烧物品等。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火灾成因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威胁生命安全、造成财产损失、破坏环境等。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火灾的成因与危害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268" b="92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通过破坏燃烧的三个基本条件（可燃物、助燃物、着火源）中的一个或多个，使燃烧停止。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冷却法、窒息法、隔离法、抑制法等。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灭火原理及方法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灭火方法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常见可燃物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家具、衣物、纸张、塑料等。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常见火源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明火、电气设备、烟蒂等。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家庭常见可燃物与火源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简易灭火器材使用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13" b="1441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30" r="170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干粉灭火器使用方法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使用前需先将灭火器上下颠倒几次，使筒内干粉松动，然后拔下保险销。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握住喷嘴，对准火焰根部。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压下压把，干粉便会喷出灭火。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保持灭火器正立状态，不要颠倒或横卧使用；室外使用时，应站在上风向喷射。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拔掉保险销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握住喷嘴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压下压把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333" r="11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压下压把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压下压把，泡沫便会喷出灭火。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拔掉保险销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使用时先拔掉保险销。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握住喷嘴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握住喷嘴，对准火源。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泡沫灭火器使用方法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拔掉保险销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使用时先拔掉保险销。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压下压把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压下压把，二氧化碳便会喷出灭火。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使用时要戴手套，以免皮肤接触喷筒和喷射胶管，防止冻伤；在室外使用二氧化碳灭火器时，应选择上风方向喷射；在室内窄小空间使用时，灭火后操作者应迅速离开，以防窒息。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握住喷嘴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握住喷嘴，对准火源。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二氧化碳灭火器使用方法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家庭火灾应急处理措施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https://d.book118.com/627140161033006041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2024-09-13T22:05:03.652</cp:lastPrinted>
  <dcterms:created xsi:type="dcterms:W3CDTF">2024-09-13T14:05:03Z</dcterms:created>
  <dcterms:modified xsi:type="dcterms:W3CDTF">2024-09-13T14:05:05Z</dcterms:modified>
</cp:coreProperties>
</file>