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B4F50-2632-4B14-BC2E-83A90D58E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A3529-8980-4EB0-B76D-6794901B0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B5CA5-4B7C-4F20-A0A9-0591FE58A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82F3F-875A-4C46-995D-B4B60BC9D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248B40-44E8-4E54-B5BA-A32DF32F6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6051C-0E81-40D1-BD24-15A2D99BA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3FB5E0-B053-49CF-8E3B-9F785094F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03EBC-B408-4310-A92C-4F004BBAC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85663-ABB3-4E14-BF49-F41C94D0C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ACC2D-C488-4D26-B752-EB5B3C92B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6D5F6-4EFE-4710-8DD1-B77D0BE2E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42020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化学品安全与企业可持续发展的关系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化学品安全概述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企业可持续发展战略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化学品安全对企业可持续发展影响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企业化学品安全管理实践与挑战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创新驱动促进化学品安全与企业可持续发展融合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化学品安全概述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化学品是指各种元素、化合物、混合物或单质，无论是天然的还是人造的，都属于化学品范畴。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根据化学品的物理、化学性质，毒性和环境危害等因素，将化学品分为不同的类别，如易燃、易爆、有毒、腐蚀品等。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58" r="2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化学品在生产、储存、运输和使用过程中可能对人体造成危害，加强化学品安全管理是保障人类健康的重要措施。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保障人类健康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化学品安全是企业生产安全的重要组成部分，加强化学品安全管理可以提高企业的安全生产水平，促进企业的可持续发展。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化学品事故往往具有突发性、危害性和难以预测性，加强化学品安全管理可以减少事故发生的可能性，维护社会稳定。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国内法规与标准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我国颁布了一系列有关化学品安全的法律法规和标准，如《危险化学品安全管理条例》、《化学品分类和标签规范》等，对化学品的生产、储存、运输和使用等环节进行了规范。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国际法规与标准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国际上也有许多有关化学品安全的法规和标准，如联合国《关于危险货物运输的建议书》、《全球化学品统一分类和标签制度》等，这些法规和标准对于促进全球化学品安全管理具有重要意义。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国内外化学品安全法规与标准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企业可持续发展战略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全球共同责任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可持续发展是全球性的挑战，需要各国政府、企业和公众共同努力，形成全球性的合作与行动。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经济、社会和环境协调发展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可持续发展强调经济、社会和环境三个方面的平衡与协调，追求长期的经济繁荣、社会公正和环境健康。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满足当前需求而不损害未来世代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可持续发展要求在满足当前世代需求的同时，不损害未来世代满足其需求的能力。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实现长期的经济效益和增长，提高竞争力和市场份额。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积极履行社会责任，关注员工福利和社会公益事业，提高企业形象和声誉。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减少生产过程中的环境污染和资源消耗，提高资源利用效率和环境绩效。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企业可持续发展战略目标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实现可持续发展途径和方法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339" r="1633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9718" b="971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7" r="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通过技术创新、管理创新和商业模式创新，提高企业核心竞争力，实现可持续发展。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采用环保技术和清洁能源，推动绿色生产和消费，降低企业对环境的负面影响。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积极履行社会责任，关注员工福利和公益事业，加强与利益相关方的沟通与合作。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与供应商、客户、竞争对手等建立合作关系，共同推动行业的可持续发展。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化学品安全对企业可持续发展影响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安全生产是保障员工生命安全和企业财产安全的前提，也是企业可持续发展的基础。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环境保护要求企业在生产过程中减少对环境的污染和破坏，实现绿色生产。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安全生产和环境保护相互促进，共同构建企业可持续发展的保障体系。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安全生产与环境保护关系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化学品事故对企业经济影响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化学品事故可能导致人员伤亡、设备损坏、生产停顿等直接经济损失。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事故处理、赔偿、修复等善后工作将增加企业财务负担。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事故可能损害企业形象，影响投资者和消费者信心，进而对股价和市场份额产生负面影响。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https://d.book118.com/627142020122006044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2024-09-19T03:56:06.204</cp:lastPrinted>
  <dcterms:created xsi:type="dcterms:W3CDTF">2024-09-18T19:56:06Z</dcterms:created>
  <dcterms:modified xsi:type="dcterms:W3CDTF">2024-09-18T19:56:08Z</dcterms:modified>
</cp:coreProperties>
</file>