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3453A1-053E-4498-9F11-413CE6D79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EBB64-7854-4D02-AF6F-11AE03B8A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3852F-487A-4EFD-BB25-7581A20AD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ACC4BC-37AB-4127-AEBB-F8E0147A7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35DA3A-A1C4-489A-993C-43987992B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B41BE8-DD81-44CC-BB4D-C72C73790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F73AF1-05EF-4DBF-99F3-EBC4E4D63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02E687-16A1-4FED-9C65-629BBCF27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E1EB13-C9F8-40B4-A619-B9F2F8C58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FD454-1C5D-4161-B100-7F0B4BCF6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1BF07-1B90-4619-B6CA-A9EF46329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png" /><Relationship Id="rId3" Type="http://schemas.openxmlformats.org/officeDocument/2006/relationships/image" Target="../media/image22.png" /><Relationship Id="rId4" Type="http://schemas.openxmlformats.org/officeDocument/2006/relationships/image" Target="../media/image23.png" /><Relationship Id="rId5" Type="http://schemas.openxmlformats.org/officeDocument/2006/relationships/image" Target="../media/image24.png" /><Relationship Id="rId6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4210002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市财政局某年工作总结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工作概况与成果展示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预算管理改革与实践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财政支持经济发展举措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民生保障与社会事业投入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财政监管与风险防范工作回顾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工作概况与成果展示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全年财政收支情况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财政收入稳步增长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通过加强税收征管，优化财政收入结构，实现了财政收入的稳步增长。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财政支出合理有序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财政支出严格按照预算安排，确保了各项重点支出和民生支出的及时足额拨付。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财政收支平衡情况良好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通过科学调度财政资金，合理安排收支计划，实现了财政收支的总体平衡。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社会保障支出不断完善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完善社会保障体系，增加社会保障支出，提高了社会保障水平。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基础设施建设投入加大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加大基础设施建设投入力度，推动了城市建设和交通、水利等基础设施的改善。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教育支出持续增长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加大教育投入力度，提高教育经费占财政支出的比重，促进了教育事业的均衡发展。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重点支出领域及成效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通过加强税收征管，税收收入占财政收入的比重逐步提高。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税收收入占比提高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非税收入占比下降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收入结构更趋合理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规范非税收入管理，降低非税收入占财政收入的比重。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财政收入结构逐步优化，更加符合公共财政的要求。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财政收入结构变化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256" r="12256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建立了完善的财政资金使用绩效评估体系，对财政支出项目进行科学、客观的评价。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绩效评估体系建立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通过加强财政监管和绩效评估，财政资金使用效益不断提高，有效促进了经济社会发展。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资金使用效益不断提高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强化预算绩效管理，将绩效评估结果与预算编制和执行相衔接，提高了预算管理水平。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预算绩效管理加强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财政资金使用效益评估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预算管理改革与实践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制定和完善了预算管理、预算编制、预算执行、预算监督等一系列制度，形成了完整的预算管理制度体系。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预算管理制度体系建立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对预算管理流程进行了全面梳理和规范，明确了预算编制、审批、执行、调整、决算等各环节的责任和时限，提高了预算管理效率。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预算管理流程规范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加大了预算信息公开力度，及时公开政府预决算、部门预决算及“三公”经费等信息，提高了预算透明度。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预算信息公开透明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预算管理制度完善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在预算编制中全面推广零基预算法，打破基数概念和支出固化格局，以零为起点编制预算，提高了预算编制的科学性和合理性。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零基预算法推广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引入绩效预算理念，将预算安排与绩效目标相结合，强化支出责任和效率意识，优化了财政支出结构。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绩效预算理念引入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实施跨部门预算编制，加强部门间沟通协调，统筹安排财政资金，避免了资金浪费和重复投入。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跨部门预算编制实施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预算编制方法改进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建立预算执行动态监控机制，对预算执行情况进行实时跟踪和分析，及时发现问题并采取措施加以解决。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预算执行动态监控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定期通报预算执行进度情况，对执行进度缓慢的部门进行督促和问责，推动了预算执行工作的顺利开展。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预算执行进度通报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规范预算调整管理程序，严格控制预算调整的范围和幅度，确保预算调整的合规性和有效性。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预算调整规范管理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预算执行监控强化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评价结果公开透明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将绩效评价结果向社会公开，接受社会监督和评价，推动了部门和单位提高预算管理水平和资金使用效益。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绩效评价结果反馈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将绩效评价结果及时反馈给相关部门和单位，帮助其了解自身在预算管理方面存在的问题和不足。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评价结果与预算安排挂钩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将绩效评价结果与下一年度预算安排相挂钩，对绩效好的部门和项目给予优先保障和适当倾斜。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预算绩效评价结果运用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财政支持经济发展举措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通过财政奖补、贷款贴息等方式，引导社会资本投向重点产业领域，促进产业结构优化升级。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17" b="2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财政政策引导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设立产业投资基金，支持新兴产业、先进制造业等发展，推动形成多元化、可持续的投融资机制。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产业基金运作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落实各项税收优惠政策，减轻企业负担，激发市场主体活力。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税收优惠措施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产业扶持政策落地实施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创新驱动发展战略推进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科技研发投入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加大财政科技研发投入，支持基础研究、应用研究和科技成果转化。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创新平台建设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支持建设科技创新平台、科技企业孵化器等，提升区域创新能力。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人才引进培养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通过财政资金支持，引进高层次人才和团队，培养本土创新人才。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减税降费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落实针对中小企业和民营经济的各项减税降费政策，降低企业经营成本。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设立中小企业发展专项资金，提供贷款担保、融资租赁等金融服务，缓解中小企业融资难问题。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优化营商环境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深化“放管服”改革，简化审批流程，提高政务服务效率，营造公平竞争的市场环境。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125" r="12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2167" b="21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875" r="15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中小企业和民营经济支持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https://d.book118.com/627142100023006032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2024-09-04T18:59:30.519</cp:lastPrinted>
  <dcterms:created xsi:type="dcterms:W3CDTF">2024-09-04T10:59:30Z</dcterms:created>
  <dcterms:modified xsi:type="dcterms:W3CDTF">2024-09-04T10:59:32Z</dcterms:modified>
</cp:coreProperties>
</file>