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A214B-60C0-4B2B-9F27-4B39AF34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D38FA-6A37-486B-8A96-F02F0129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F75C1-554A-439F-ACC7-21237E2D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63094-AB2C-4381-9344-C268B456D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CAF0B-71DA-4646-9F68-C89360C7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24088-C54D-4D92-82AA-F4F0BE67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4BCF7-760F-46F5-B313-E8BCDB09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0AEFB-B3EE-446A-BB1E-17D5F98D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8A3B0-6424-436C-A673-ACF50A94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BC1C2-9B10-4711-A8ED-528348246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B1726-0ED0-4E6D-97EB-E6D17DB5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3034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我国玩具行业政策加强对玩具电子产品的监督和管理报告\n## 1.玩具行业政策背景及现状分析\n### 1.1近年来我国玩具行业政策发展历程回顾\n### 1.2当前玩具行业政策的主要内容和特点\n### 1.3玩具行业政策对玩具电子产品的影响及挑战\n## 2.玩具电子产品市场现状及监管问题\n### 2.1全球玩具电子产品市场规模及增长趋势\n### 2.2我国玩具电子产品市场现状及竞争格局\n### 2.3当前玩具电子产品监管中存在的问题及原因\n## 3.加强玩具电子产品监督和管理的重要性\n### 3.1保障儿童健康和安全的需求\n### 3.2提升玩具电子产品质量，增强国际竞争力\n### 3.3促进行业健康发展，遏制低质量产品泛滥\n## 4.加强玩具电子产品监督和管理的主要措施\n### 4.1完善法律法规体系，明确监管职责\n### 4.2加强生产源头监管，提高产品质量\n### 4.3严格市场销售环节监管，打击违法行为\n## 5.政策实施对玩具行业及企业的影响和应对策略\n### 5.1政策实施对玩具行业的影响及趋势预测\n### 5.2政策实施对企业生产经营的影响及应对策略\n### 5.3企业如何积极参与政策实施，共同推动行业健康发展\n## 6.结论与展望\n### 6.1政策加强对玩具电子产品的监督和管理取得的成效\n### 6.2玩具行业未来发展趋势及面临的挑战\n### 6.3政策建议及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2023年我国玩具行业政策加强对玩具电子产品的监督和管理报告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玩具行业政策背景及现状分析</a:t>
            </a:r>
            <a:endParaRPr/>
          </a:p>
        </p:txBody>
      </p:sp>
      <p:sp>
        <p:nvSpPr>
          <p:cNvPr id="5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2" name="组合 1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03" name="组合 10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2010年，《国家玩具安全技术规范》发布，对玩具电子产品提出了明确的安全要求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规范了玩具电子产品的安全性能要求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加强了对玩具电子产品生产企业的监管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为玩具电子产品的市场发展提供了有力保障</a:t>
                </a:r>
                <a:endParaRPr/>
              </a:p>
            </p:txBody>
          </p:sp>
        </p:grpSp>
        <p:grpSp>
          <p:nvGrpSpPr>
            <p:cNvPr id="106" name="组合 10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2016年，《玩具安全监督管理办法》实施，进一步规范了玩具电子产品的生产和销售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明确了玩具电子产品的生产、销售、进口等环节的监管职责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加强了对违法行为的查处力度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有利于提升玩具电子产品的整体质量</a:t>
                </a:r>
                <a:endParaRPr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2023年，政策加强对玩具电子产品的监督和管理，保障儿童健康和安全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提出了更加严格的玩具电子产品监管要求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加强了对不合格产品的召回和处罚力度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有利于促进行业健康发展</a:t>
                </a:r>
                <a:endParaRPr/>
              </a:p>
            </p:txBody>
          </p:sp>
        </p:grpSp>
      </p:grp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近年来我国玩具行业政策发展历程回顾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组合 1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5" name="组合 11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严格玩具电子产品市场准入制度，提高市场准入门槛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要求生产企业具备一定的资质和生产能力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加强了对新产品的检测和认证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有利于保障玩具电子产品的质量安全</a:t>
                </a:r>
                <a:endParaRPr/>
              </a:p>
            </p:txBody>
          </p:sp>
          <p:pic>
            <p:nvPicPr>
              <p:cNvPr id="1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20" name="组合 11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加强玩具电子产品市场监管，严厉打击违法行为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明确了各级监管部门的责任和权限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加强对不合格产品的召回和处罚力度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有利于维护市场秩序和消费者权益</a:t>
                </a:r>
                <a:endParaRPr/>
              </a:p>
            </p:txBody>
          </p:sp>
          <p:pic>
            <p:nvPicPr>
              <p:cNvPr id="1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25" name="组合 12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注重玩具电子产品安全标准的制定和实施，提高产品质量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制定了一系列玩具电子产品安全标准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加强了对标准执行情况的监督和检查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有利于提升玩具电子产品的安全性能</a:t>
                </a:r>
                <a:endParaRPr/>
              </a:p>
            </p:txBody>
          </p:sp>
          <p:pic>
            <p:nvPicPr>
              <p:cNvPr id="1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当前玩具行业政策的主要内容和特点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2" name="组合 1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3" name="组合 13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政策加强对玩具电子产品的监督和管理，有利于提升产品质量和行业整体水平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促使企业加强产品质量控制，提高产品质量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有利于规范市场秩序，打击违法行为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有利于提升我国玩具电子产品的国际竞争力</a:t>
                </a:r>
                <a:endParaRPr/>
              </a:p>
            </p:txBody>
          </p:sp>
        </p:grpSp>
        <p:grpSp>
          <p:nvGrpSpPr>
            <p:cNvPr id="136" name="组合 13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政策实施过程中，面临监管资源不足、企业配合度不高、国际标准接轨等问题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监管资源不足，导致监管力度不够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企业对政策实施的配合度不高，影响政策效果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国际标准接轨问题，影响我国玩具电子产品在国际市场的竞争力</a:t>
                </a:r>
                <a:endParaRPr/>
              </a:p>
            </p:txBody>
          </p: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玩具行业政策对玩具电子产品的影响及挑战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玩具电子产品市场现状及监管问题</a:t>
            </a:r>
            <a:endParaRPr/>
          </a:p>
        </p:txBody>
      </p:sp>
      <p:sp>
        <p:nvSpPr>
          <p:cNvPr id="1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组合 1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组合 14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全球玩具电子产品市场规模持续扩大，预计2023年将达到1000亿美元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儿童对玩具电子产品的需求持续增长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科技发展和创新推动玩具电子产品更新换代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新兴市场的发展为玩具电子产品市场提供了新的增长点</a:t>
                </a:r>
                <a:endParaRPr/>
              </a:p>
            </p:txBody>
          </p:sp>
        </p:grpSp>
        <p:grpSp>
          <p:nvGrpSpPr>
            <p:cNvPr id="149" name="组合 14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全球玩具电子产品市场增长趋势放缓，预计未来几年年均增速在3%左右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市场饱和度逐渐提高，增长空间有限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受全球经济形势和政策法规影响，市场增长面临一定压力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企业需要不断创新和调整产品结构，以应对市场变化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全球玩具电子产品市场规模及增长趋势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国内市场需求旺盛，消费群体庞大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政策扶持和产业发展推动玩具电子产品市场快速发展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企业数量众多，竞争激烈</a:t>
                </a:r>
                <a:endParaRPr/>
              </a:p>
            </p:txBody>
          </p:sp>
          <p:sp>
            <p:nvSpPr>
              <p:cNvPr id="1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我国玩具电子产品市场规模逐年扩大，占全球市场份额的30%左右</a:t>
                </a:r>
                <a:endParaRPr/>
              </a:p>
            </p:txBody>
          </p:sp>
          <p:sp>
            <p:nvSpPr>
              <p:cNvPr id="1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一部分企业注重产品质量和品牌建设，具有较高的市场份额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另一部分企业生产低质量、低价产品，扰乱市场秩序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政策加强对玩具电子产品的监督和管理，有利于规范市场秩序，提升行业整体水平</a:t>
                </a:r>
                <a:endParaRPr/>
              </a:p>
            </p:txBody>
          </p:sp>
          <p:sp>
            <p:nvSpPr>
              <p:cNvPr id="1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我国玩具电子产品市场竞争格局呈现两极分化现象</a:t>
                </a:r>
                <a:endParaRPr/>
              </a:p>
            </p:txBody>
          </p:sp>
          <p:sp>
            <p:nvSpPr>
              <p:cNvPr id="1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我国玩具电子产品市场现状及竞争格局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监管资源不足，导致监管力度不够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监管部门人员数量有限，难以应对日益繁重的监管任务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监管设备和手段落后，影响监管效果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监管经费不足，制约监管工作的开展</a:t>
                </a:r>
                <a:endParaRPr/>
              </a:p>
            </p:txBody>
          </p:sp>
        </p:grpSp>
        <p:grpSp>
          <p:nvGrpSpPr>
            <p:cNvPr id="171" name="组合 17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企业对政策实施的配合度不高，影响政策效果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企业对政策了解和重视程度不够，缺乏主动配合意识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企业质量意识和自律意识不强，存在侥幸心理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政策执行力度不够，导致企业对政策效果的预期不高</a:t>
                </a:r>
                <a:endParaRPr/>
              </a:p>
            </p:txBody>
          </p:sp>
        </p:grpSp>
        <p:grpSp>
          <p:nvGrpSpPr>
            <p:cNvPr id="174" name="组合 173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国际标准接轨问题，影响我国玩具电子产品在国际市场的竞争力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我国的玩具电子产品安全标准与国际标准存在一定差距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企业在产品研发和生产过程中，难以完全符合国际标准要求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国际标准接轨问题影响我国玩具电子产品在国际市场的竞争力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当前玩具电子产品监管中存在的问题及原因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加强玩具电子产品监督和管理的重要性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保障儿童健康和安全的需求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儿童是玩具电子产品的消费主体，保障儿童健康和安全是政策监管的核心目标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加强玩具电子产品监督和管理，有利于减少不合格产品对儿童健康的危害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提高玩具电子产品的安全性能，降低儿童使用风险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有利于保护儿童权益，维护社会和谐稳定</a:t>
            </a:r>
            <a:endParaRPr/>
          </a:p>
        </p:txBody>
      </p:sp>
      <p:cxnSp>
        <p:nvCxnSpPr>
          <p:cNvPr id="1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提升玩具电子产品质量，增强国际竞争力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加强玩具电子产品监督和管理，有利于提高产品质量和行业整体水平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促使企业加强产品质量控制，提高产品质量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有利于规范市场秩序，打击违法行为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有利于提升我国玩具电子产品的国际竞争力</a:t>
            </a:r>
            <a:endParaRPr/>
          </a:p>
        </p:txBody>
      </p:sp>
      <p:cxnSp>
        <p:nvCxnSpPr>
          <p:cNvPr id="2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促进行业健康发展，遏制低质量产品泛滥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政策加强对玩具电子产品的监督和管理，有利于规范市场秩序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打击违法行为，维护公平竞争的市场环境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有利于提高行业整体水平，遏制低质量产品泛滥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有利于促进行业健康发展，保障消费者权益</a:t>
            </a:r>
            <a:endParaRPr/>
          </a:p>
        </p:txBody>
      </p:sp>
      <p:pic>
        <p:nvPicPr>
          <p:cNvPr id="2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https://d.book118.com/627143034024006043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2023年我国玩具行业政策加强对玩具电子产品的监督和管理报告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2024-09-16T20:47:59.118</cp:lastPrinted>
  <dcterms:created xsi:type="dcterms:W3CDTF">2024-09-16T12:47:59Z</dcterms:created>
  <dcterms:modified xsi:type="dcterms:W3CDTF">2024-09-16T12:48:00Z</dcterms:modified>
</cp:coreProperties>
</file>