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81D1F-FC45-49CB-8D2C-D86F0F50D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A6E5B-B0A7-4631-9B52-25A5385A3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204C9-FBAB-4E73-ACED-F80D5B0C3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42F38-4D9D-48E8-91BC-B1D384FB0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2A4FF8-6755-4242-900E-B4D6BDBA3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D4F374-5C29-4BB3-989C-68C3DA462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9DFE0-7643-4FAC-870C-E23CB3550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1AF79-B867-4895-9C11-5CA310BA0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9C99B-A808-4169-A1C8-B07C6CCDE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CCC26-6EAF-45C8-8154-83D148A9F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CE6B2-AC51-4E1F-8CC8-BF042F7CD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4511203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心衰病患者护理查房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药物治疗观察与调整建议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康复训练指导与效果评价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家属参与和健康教育推广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患者姓名、性别、年龄、职业等基本信息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既往病史，包括高血压、冠心病、糖尿病等相关疾病史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家族遗传病史，如心肌病、心律失常等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个人信息及病史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主要症状，如呼吸困难、乏力、水肿等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体征，如心率、血压、呼吸频率等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实验室检查结果，如心电图、超声心动图、BNP等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诊断结果，如急性心衰、慢性心衰等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临床表现与诊断结果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治疗方案，如药物治疗、非药物治疗（如心脏再同步化治疗、植入式心脏转复除颤器等）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用药情况，包括利尿剂、ACEI/ARB、β受体拮抗剂等药物的使用及剂量调整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治疗反应及副作用，如症状改善情况、药物副作用等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治疗方案及用药情况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监测心率和心律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定时测量患者的心率和心律，记录异常变化，以及时发现心律失常等问题。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血压监测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定期测量患者的血压，注意观察血压的波动情况，以及是否存在低血压等异常表现。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呼吸状况评估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观察患者的呼吸频率、深度和节律，注意有无呼吸困难、呼吸急促等异常情况。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生命体征监测与记录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焦虑与抑郁评估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通过与患者交流，了解其情绪状态，及时发现焦虑、抑郁等心理问题。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心理干预措施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根据患者的心理需求，提供心理支持、心理疏导等服务，帮助患者缓解不良情绪。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家属沟通与指导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与患者家属保持密切沟通，指导家属如何提供心理支持，共同促进患者康复。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心理状态评估与干预措施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营养状况评估及饮食指导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营养状况评估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通过了解患者的饮食习惯、摄入量等信息，评估其营养状况，及时发现营养不良等问题。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饮食指导原则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根据患者的病情和营养需求，制定个性化的饮食计划，指导患者选择低盐、低脂、易消化、富含维生素和矿物质的食物。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控制水分摄入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对于心衰患者，需要控制水分的摄入量，以避免加重心脏负担。因此，要指导患者合理安排饮水时间和饮水量。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加强口腔护理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定期为患者进行口腔清洁，减少口腔内细菌滋生，降低肺部感染风险。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鼓励患者排痰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指导患者正确咳嗽、深呼吸和有效排痰，以保持呼吸道通畅。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定期开窗通风，保持空气新鲜，减少细菌、病毒等病原体的滋生。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在进行吸痰、雾化吸入等治疗时，严格遵守无菌操作原则，避免交叉感染。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肺部感染预防措施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持续心电监测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对患者进行持续心电监测，及时发现心律失常情况。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评估心律失常类型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根据心电监测结果，评估心律失常类型及严重程度。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及时报告医生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发现心律失常情况后，及时报告医生，并根据医嘱进行处理。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配合医生治疗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根据医生的治疗方案，给予患者相应的药物治疗或电复律等处理措施。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心律失常监测与处理流程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https://d.book118.com/627145112030006046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2024-09-21T05:07:34.586</cp:lastPrinted>
  <dcterms:created xsi:type="dcterms:W3CDTF">2024-09-20T21:07:34Z</dcterms:created>
  <dcterms:modified xsi:type="dcterms:W3CDTF">2024-09-20T21:07:36Z</dcterms:modified>
</cp:coreProperties>
</file>