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115020-86A0-4F41-BA5E-DF7086EAA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EC3474-3A5A-4BD3-8445-EE8F21212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4999AD-1DF0-4F9E-9DA2-556DEC52C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E6F032-1873-4A8C-8BA8-F41BE3C3A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42EC3E-5C65-4D6D-BF86-5C3977B57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BE4D79-812D-4786-8FC8-D5823CDDD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557D39-8F2A-46CF-8B0D-8AAF86CFB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940E3C-8213-4593-BDFA-FEF1A75A5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987FC9-D68A-4CA3-98E7-48C6F2F40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36F119-AF29-4D1F-8AA6-33B764B97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B54E43-0AE0-491D-93DE-E052CCE9B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14514506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爆破事故后续救援预案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事故现场评估与处置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伤员救治与转运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应急资源调配与使用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周边环境影响及应对措施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事故原因调查与分析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总结经验教训及改进方向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事故现场评估与处置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根据事故现场具体情况，迅速划定安全区域，确保救援人员及周边群众安全。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安全区域划定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现场环境监测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危险源稳定性评估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实时监测事故现场的空气质量、温度、湿度等环境参数，评估现场安全状况。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对事故现场的危险源进行稳定性评估，预测可能发生的次生灾害。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现场安全状况评估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通过现场勘查、技术分析等手段，迅速识别出事故现场的危险源。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根据危险源的性质和危害程度，采取相应的控制措施，如切断电源、关闭阀门、疏散人员等。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危险源控制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对危险源进行实时监测，及时发现潜在危险，并发出预警信号。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实时监测与预警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危险源识别与控制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处置效果评估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对采取的处置措施进行效果评估，确保事故得到有效控制。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后续处理建议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根据处置效果评估结果，提出后续处理建议，如加强安全措施、完善应急预案等。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现场处置措施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根据事故现场的具体情况，采取相应的处置措施，如灭火、排爆、救援等。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417" r="164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现场处置措施及效果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伤员救治与转运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生命垂危，需立即进行紧急抢救，如严重出血、窒息、昏迷等。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667" r="15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42" r="554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危重伤员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伤情严重，但相对稳定，需优先安排救治，如骨折、烧伤、内脏损伤等。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重伤员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伤情较轻，可暂时稳定病情，等待进一步治疗，如轻微擦伤、扭伤等。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中轻伤员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伤员分类及救治优先级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给予止痛药、镇静剂等药物，减轻伤员疼痛。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清除口腔异物，保持伤员呼吸道通畅，必要时进行气管插管或切开。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对出血部位进行加压包扎、止血带等紧急止血措施。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对烧伤部位进行清洁、冷敷、包扎等处理，防止感染。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止血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烧伤处理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疼痛控制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现场紧急医疗处理措施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转运前准备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对伤员进行初步检查，评估病情，准备必要的急救药品和器械。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与接收医院沟通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提前与接收医院联系，告知伤员的病情和预计到达时间，做好接收准备。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选择合适的转运方式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根据伤员的病情和现场条件，选择合适的转运方式，如救护车、直升机等。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后续治疗安排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根据伤员的病情和治疗需要，制定个性化的治疗方案和康复计划。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伤员转运与后续治疗安排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应急资源调配与使用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根据事故规模和复杂程度，分析所需救援人员的专业类别和数量。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评估现场所需的救援物资，如防护装备、破拆工具、照明设备等。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物资需求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375" r="163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167" r="18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确定所需的应急救援装备，如消防车、救护车、无人机等。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装备需求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应急资源需求分析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列出可用的应急资源，包括人员、物资和装备。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资源清单建立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根据需求分析结果，制定资源调配计划，明确资源的来源、数量、运输方式和时间等。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资源调配计划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按照计划进行资源调配，确保所需资源及时到达事故现场。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资源调配实施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资源调配方案制定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https://d.book118.com/627145145063006035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2024-09-09T21:26:18.099</cp:lastPrinted>
  <dcterms:created xsi:type="dcterms:W3CDTF">2024-09-09T13:26:18Z</dcterms:created>
  <dcterms:modified xsi:type="dcterms:W3CDTF">2024-09-09T13:26:20Z</dcterms:modified>
</cp:coreProperties>
</file>