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56415E-38D4-4511-9321-07C988062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85161B-7037-4C29-8C45-81A8435CA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EE3C8E-27B2-41D0-A9B8-8DCB363C1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CB0F1E-3D3B-413F-873A-1AEFCDE3D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CFBF26-82BF-4D2A-A5A5-4D8A6FAF3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5014C0-11D5-42A6-BE7A-9E39D0B47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3924D6-63D2-4270-B8B5-8B5CE5BC2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C03833-2B93-48BB-92EF-F2FECFD0B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186DA-4B41-43C1-92D7-2ADE42F5A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D239FD-0C7D-4761-BBC6-200556072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7C158-91CA-436C-9F12-13C60DB25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714606404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心理健康南京大学出版社小学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小学阶段常见的心理问题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促进小学生心理健康的策略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南京大学出版社的小学心理健康教育资源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心理健康是指个体在心理、情感和社交方面达到健全和满意的状态。它涉及到个人的认知、情绪、行为和人际关系等多个方面。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心理健康是个人整体健康的重要组成部分，对个人的生活质量和幸福感产生深远影响。心理健康有助于提高个人的适应能力、创造力和社会参与度。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9496" r="949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987" r="1198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学习能力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情绪发展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小学阶段心理健康的影响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心理健康的小学生更容易集中注意力，积极参与学习，从而提高学习效果。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心理健康有助于小学生理解和调节自己的情绪，促进情绪的稳定发展。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心理健康有助于小学生建立积极、健康的人际关系，增强社交能力，减少行为问题。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小学阶段的心理健康对个人的未来发展产生重要影响，包括职业选择、人际关系和家庭生活等方面。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小学阶段常见的心理问题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随着学习任务的增加，小学生的学习压力逐渐增大，可能产生焦虑情绪。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焦虑表现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过度担心、紧张、恐惧、注意力不集中等。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合理安排学习时间，培养学习兴趣，增强自信心，家长和老师给予支持和鼓励。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学习压力与焦虑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小学生之间的相处可能存在竞争、排挤、欺凌等问题。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750" r="13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167" r="9167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同学关系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与老师之间的沟通障碍、误解等也可能影响学生的心理健康。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师生关系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加强沟通与交流，培养良好的社交技能，学会处理人际关系，家长和学校提供相关教育和指导。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92" b="259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情绪波动与抑郁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情绪波动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小学生处于情感发展期，情绪容易波动，易怒、易哭、易喜。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抑郁表现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持续的情绪低落、兴趣丧失、自我评价降低等。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关注学生情感变化，提供情感支持和安慰，培养积极心态和情绪调节能力。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小学生开始形成自我意识，关注自己的形象和评价。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自尊心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自我否定、缺乏自信、逃避挑战等。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自卑表现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鼓励学生的优点和进步，培养自信心，提供挑战机会，增强抗挫能力。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自尊与自卑问题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促进小学生心理健康的策略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https://d.book118.com/627146064046006051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2024-09-24T07:28:22.739</cp:lastPrinted>
  <dcterms:created xsi:type="dcterms:W3CDTF">2024-09-23T23:28:22Z</dcterms:created>
  <dcterms:modified xsi:type="dcterms:W3CDTF">2024-09-23T23:28:24Z</dcterms:modified>
</cp:coreProperties>
</file>