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2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1C6B9-B647-4C77-A080-C8BDD9B65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18596-E845-45AD-8B42-0A9FEABF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AC21F-8510-408C-BA5B-886008F0E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E7A0E-F160-4AE5-9C84-505D93505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333EE-72AB-4994-9E85-5B987B544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D8DE20-47C6-43D7-93D1-5A24876D3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57534-CDCE-4864-9F0E-083F30E86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6BD8F-A90B-4B28-AAE2-2DAF2DC3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32D29-BA10-4511-8007-ACC40362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7E3A2-655A-4987-B3D4-191A570FE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2C4D5-8C7B-41AF-BE9B-45C0F50F0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6161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眼科放疗后的护理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放疗后常见眼部问题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心理护理与生活质量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长期随访与并发症预防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放疗后常见眼部问题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心理护理与生活质量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长期随访与并发症预防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33" b="76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放疗作为一种重要的治疗手段，在眼科领域被广泛应用，主要用于治疗眼部恶性肿瘤等疾病。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放疗虽然能够有效地控制病情，但同时也会对眼部组织造成一定的损伤。因此，放疗后的护理对于患者的康复和生活质量至关重要。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放疗在眼科的应用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33" b="76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放疗作为一种重要的治疗手段，在眼科领域被广泛应用，主要用于治疗眼部恶性肿瘤等疾病。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放疗虽然能够有效地控制病情，但同时也会对眼部组织造成一定的损伤。因此，放疗后的护理对于患者的康复和生活质量至关重要。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放疗在眼科的应用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放疗对眼部的影响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眼部组织损伤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放疗会对眼部组织造成不同程度的损伤，如角膜、结膜、晶状体、视网膜等，可能导致视力下降、干眼症、角膜炎等并发症。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眼部不适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放疗后，患者可能会出现眼部疼痛、红肿、流泪等不适症状，影响日常生活和工作。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由于放疗对眼部的影响，患者可能会出现焦虑、抑郁等心理问题，需要关注患者的心理健康。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放疗对眼部的影响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眼部组织损伤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放疗会对眼部组织造成不同程度的损伤，如角膜、结膜、晶状体、视网膜等，可能导致视力下降、干眼症、角膜炎等并发症。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眼部不适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放疗后，患者可能会出现眼部疼痛、红肿、流泪等不适症状，影响日常生活和工作。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由于放疗对眼部的影响，患者可能会出现焦虑、抑郁等心理问题，需要关注患者的心理健康。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放疗后常见眼部问题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放疗后常见眼部问题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眼睛干涩、刺痛、异物感，畏光，视力模糊等。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放疗可能导致泪腺损伤，减少泪液分泌，引发干眼症。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使用人工泪液滴眼，保持眼部湿润；避免长时间用眼，注意眼部休息；保持环境湿度适宜，避免干燥。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眼睛干涩、刺痛、异物感，畏光，视力模糊等。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放疗可能导致泪腺损伤，减少泪液分泌，引发干眼症。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使用人工泪液滴眼，保持眼部湿润；避免长时间用眼，注意眼部休息；保持环境湿度适宜，避免干燥。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干眼症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结膜充血、水肿，分泌物增多，眼部瘙痒、疼痛等。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放疗可能导致结膜炎症反应，引发结膜炎。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保持眼部清洁，及时清除分泌物；使用抗生素眼药水或眼膏治疗；避免揉眼，减少刺激。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结膜炎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结膜充血、水肿，分泌物增多，眼部瘙痒、疼痛等。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放疗可能导致结膜炎症反应，引发结膜炎。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保持眼部清洁，及时清除分泌物；使用抗生素眼药水或眼膏治疗；避免揉眼，减少刺激。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结膜炎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角膜上皮脱落、角膜水肿、角膜溃疡等。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放疗可能导致角膜上皮细胞损伤，引发角膜病变。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使用促进角膜修复的眼药水或眼膏；避免揉眼和过度用眼；定期复查，观察角膜恢复情况。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角膜损伤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角膜上皮脱落、角膜水肿、角膜溃疡等。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放疗可能导致角膜上皮细胞损伤，引发角膜病变。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使用促进角膜修复的眼药水或眼膏；避免揉眼和过度用眼；定期复查，观察角膜恢复情况。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角膜损伤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放疗可能导致晶状体、视网膜等眼部结构损伤，引发视力下降。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定期进行视力检查，评估视力状况；根据医生建议佩戴合适的眼镜或隐形眼镜；注意用眼卫生和休息，避免过度用眼。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视物模糊、视力减退等。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视力下降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放疗可能导致晶状体、视网膜等眼部结构损伤，引发视力下降。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定期进行视力检查，评估视力状况；根据医生建议佩戴合适的眼镜或隐形眼镜；注意用眼卫生和休息，避免过度用眼。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视物模糊、视力减退等。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视力下降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清洗眼部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使用温和的眼部清洁液或生理盐水，轻轻清洗眼睑和眼球表面，去除分泌物和杂质。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在接触眼睛之前，确保双手已经彻底清洁，并干燥。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避免用力揉擦眼睛，以免加重眼部不适或引起感染。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067" r="190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清洗眼部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使用温和的眼部清洁液或生理盐水，轻轻清洗眼睑和眼球表面，去除分泌物和杂质。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在接触眼睛之前，确保双手已经彻底清洁，并干燥。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避免用力揉擦眼睛，以免加重眼部不适或引起感染。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067" r="190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在使用人工泪液前，确保双手清洁；使用时避免瓶口接触眼睛或任何其他表面，以防污染。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选择合适的人工泪液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根据医生的建议，选择适合的人工泪液品牌和类型。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按照说明书或医生的指导，正确使用人工泪液，通常每天使用数次。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使用人工泪液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在使用人工泪液前，确保双手清洁；使用时避免瓶口接触眼睛或任何其他表面，以防污染。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选择合适的人工泪液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根据医生的建议，选择适合的人工泪液品牌和类型。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按照说明书或医生的指导，正确使用人工泪液，通常每天使用数次。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使用人工泪液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根据医生的建议，定期安排眼科复查，以监测放疗后的眼部状况。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安排复查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复查时，医生可能会进行视力检查、眼压测量、角膜检查等，以评估眼部健康。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如果在放疗后或复查期间出现任何不适或异常症状，应及时与医生沟通。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定期眼科检查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根据医生的建议，定期安排眼科复查，以监测放疗后的眼部状况。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安排复查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复查时，医生可能会进行视力检查、眼压测量、角膜检查等，以评估眼部健康。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如果在放疗后或复查期间出现任何不适或异常症状，应及时与医生沟通。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定期眼科检查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37" r="1823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避免长时间连续用眼，如长时间看书、看电视或使用电脑等。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休息眼睛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每隔一段时间，闭上眼睛或注视远处，让眼睛得到充分的休息。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调整屏幕设置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对于使用电脑或手机等电子设备的人群，可以调整屏幕亮度、对比度等设置，以减轻眼睛负担。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避免过度用眼</a:t>
              </a:r>
            </a:p>
          </p:txBody>
        </p:sp>
      </p:grp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https://d.book118.com/627146161055006053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173</Paragraphs>
  <Slides>29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2024-09-27T04:35:11.782</cp:lastPrinted>
  <dcterms:created xsi:type="dcterms:W3CDTF">2024-09-26T20:35:11Z</dcterms:created>
  <dcterms:modified xsi:type="dcterms:W3CDTF">2024-09-26T20:35:14Z</dcterms:modified>
</cp:coreProperties>
</file>