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45B9C2-E140-4FF5-8914-206941B05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4FF1AB-E9FA-43FE-B394-301058A24B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D84968-52B2-4DF0-B601-763F5F930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E323BF-37A2-426F-B29C-4F51B470C8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AA4C34-32F2-4243-9C0F-644D159768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70F131-492F-49BE-99A4-6501B1FC29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DBB97A-7FF8-42A7-A24B-129774ECAE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6CCC4B-C011-4C50-BD34-82FB951D92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D54C60-281C-4843-8C61-CF2C4B9B1D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BC90DD-1425-40A4-89D8-2C020DAD89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E6C81A-6702-44FB-A700-07307B21AB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5013116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关键路径法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关键路径法概述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关键路径识别与确定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关键路径优化策略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关键路径监控与控制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关键路径法在项目管理中的应用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关键路径法实施注意事项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关键路径法概述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关键路径法（Critical Path Method，…</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一种基于数学计算的项目管理技术，用于确定项目中最长的路径，即关键路径，并对关键路径上的任务进行重点监控和调度，以确保项目按时完成。</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通过分析项目网络图中各任务之间的逻辑关系和持续时间，找出所有可能的项目完成路径，并计算每条路径的总时间。关键路径即为总时间最长的路径，它决定了项目的最短完成时间。</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938" b="49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601" b="66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158" b="1015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关键路径法的重要性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预测项目完成时间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通过计算关键路径上的任务时间和逻辑关系，可以预测项目的最短完成时间，为项目计划和进度安排提供依据。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识别关键任务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关键路径法可以帮助项目经理识别出对项目进度具有关键影响的任务，从而对这些任务进行重点监控和调度。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优化资源配置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通过对关键路径上的任务进行合理资源配置，可以确保项目在关键阶段得到足够的资源支持，提高项目成功率。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适用范围</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关键路径法适用于具有明确开始和结束时间、任务之间逻辑关系清晰且持续时间可预测的项目。它广泛应用于建筑、软件开发、制造等领域。</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如果任务时间估计不准确，可能导致关键路径的判断出现偏差。</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对于存在大量不确定性因素的项目，如市场需求变化、技术难题等，关键路径法可能难以准确预测项目完成时间。</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关键路径法主要关注任务之间的逻辑关系和持续时间，可能忽略任务之间的资源冲突问题。在实际项目中，需要结合其他方法来解决资源冲突问题。</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对任务时间估计的准确性要求较高</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难以应对不确定性因素</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忽略任务之间的资源冲突</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适用范围及局限性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关键路径识别与确定</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活动清单与时间估计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活动定义与清单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明确项目中的所有活动，并列出详细的活动清单，包括每个活动的名称、描述、前置条件和后置条件等。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时间估计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对每个活动进行时间估计，可以采用专家判断、历史数据或模拟等方法，得到每个活动的乐观时间、最可能时间和悲观时间，并计算期望时间。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252" r="292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根据活动清单和时间估计，绘制项目网络图，用箭线和节点表示活动及其逻辑关系，形成完整的项目网络。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网络图绘制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在网络图中，从起始节点到终止节点，找出所有路径中时间最长的路径，即为关键路径。关键路径上的活动称为关键活动。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关键路径识别</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网络图绘制与关键路径识别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分析项目所需的各种资源，包括人力、物力、财力等，明确资源的种类、数量和质量要求。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根据资源需求和网络图，制定资源分配计划，确保关键活动能够优先获得所需资源，同时合理安排非关键活动的资源分配，以实现项目整体最优。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资源需求与分配计划</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资源分配计划</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资源需求分析</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关键路径优化策略</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306" r="1330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快速跟进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将关键路径上的活动并行进行，以缩短项目总工期。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时间压缩技术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通过采用先进的工艺、设备和方法，提高工作效率，从而缩短关键活动的持续时间。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加班和增加资源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在关键路径上的活动增加工作时间和资源投入，以加快进度。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压缩关键活动时间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485" r="22485"/>
          <a:stretch>
            <a:fillRect/>
          </a:stretch>
        </p:blipFill>
        <p:spPr>
          <a:xfrm>
            <a:off x="454962"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资源均衡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根据项目进度和资源需求，合理调配资源，确保关键路径上的活动得到优先保障。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资源缓冲</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在关键路径的末端设置资源缓冲，以应对可能出现的进度延误或资源不足。</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多项目资源优化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在多个项目间进行资源协调和共享，实现整体最优的资源利用。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调整资源分配方案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https://d.book118.com/627150131164006042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2024-09-16T11:44:25.503</cp:lastPrinted>
  <dcterms:created xsi:type="dcterms:W3CDTF">2024-09-16T03:44:25Z</dcterms:created>
  <dcterms:modified xsi:type="dcterms:W3CDTF">2024-09-16T03:44:27Z</dcterms:modified>
</cp:coreProperties>
</file>