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F5216-B43C-4B42-8BC7-1F48069D6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8806B-5C04-42A8-9DE9-6A0FCA72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46F12-6E20-4114-A274-98B1D9345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1A13E-A849-424A-A6E1-76DCB3BFC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7C83F5-7CD3-4CF3-BF52-FA0F08660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C4F7C-D74A-41C1-83CD-6F617CC2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35A44-35FA-4276-8E3A-FF5B060CC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DA7AF-A3C4-48E1-9DA9-7447CEF46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59005-4C1C-4385-92F7-6C940D830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AF7B5-81CD-4636-A0B9-CB0059E5E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A6184-DA92-4BC0-A647-F5F844D89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5205303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公务员制度》第四、五、六章课堂测验\n## 1.公务员制度概述及第四章内容分析\n### 1.1公务员制度的定义与意义\n### 1.2公务员制度的起源与发展\n### 1.3第四章内容重点梳理与解读\n## 2.公务员分类与录用制度\n### 2.1公务员分类制度的设计与实施\n### 2.2公务员录用制度的原则与方法\n### 2.3第五章内容重点梳理与解读\n## 3.公务员考核与培训制度\n### 3.1公务员考核制度的目标与标准\n### 3.2公务员培训制度的内容与方式\n### 3.3第六章内容重点梳理与解读\n## 4.公务员职务任免与升降制度\n### 4.1公务员职务任免制度的原则与程序\n### 4.2公务员职务升降制度的设计与实施\n### 4.3第四、五、六章内容关联性与实际应用\n## 5.公务员奖励与惩戒制度\n### 5.1公务员奖励制度的目标与标准\n### 5.2公务员惩戒制度的原则与程序\n### 5.3第四、五、六章内容对比与分析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《公务员制度》第四、五、六章课堂测验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公务员制度概述及第四章内容分析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公务员制度是一种政治制度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是国家为了实现政府职能而建立的一套人事管理制度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规定了公务员的选拔、任用、培训、考核、奖惩等方面的原则和程序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公务员制度的意义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保证公务员队伍的稳定性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提高公务员的工作效率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促进公务员的廉洁自律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公务员制度的定义与意义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公务员制度的起源与发展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公务员制度的起源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可以追溯到古埃及、罗马等国家的官制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随着中央集权制度的建立和发展，公务员制度逐渐形成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公务员制度的发展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欧洲国家在中世纪时期，公务员制度逐渐完善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资本主义国家兴起后，公务员制度得到了进一步发展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新中国成立后，我国建立了具有中国特色的公务员制度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第四章内容重点梳理与解读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第四章主要内容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介绍了公务员的分类与录用制度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包括公务员的分类原则、录用方式、考试制度等方面的内容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第四章重点梳理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公务员分类制度的设计与实施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公务员录用制度的原则与方法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公务员分类与录用制度的实际应用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公务员分类与录用制度</a:t>
            </a:r>
            <a:endParaRPr/>
          </a:p>
        </p:txBody>
      </p:sp>
      <p:sp>
        <p:nvSpPr>
          <p:cNvPr id="21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公务员分类制度的设计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根据公务员的职责和工作性质进行分类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考虑公务员的学历、资历、能力等因素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公务员分类制度的实施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制定公务员分类目录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设立公务员分类考试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实行公务员分类培训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公务员分类制度的设计与实施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公务员录用制度的原则与方法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公务员录用制度的原则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公开、平等、竞争、择优的原则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注重实际能力、德才兼备的原则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公务员录用制度的方法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考试录用制度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考核录用制度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聘任录用制度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第五章主要内容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介绍了公务员的考核与培训制度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包括公务员考核的原则、标准、程序，以及培训的内容、方式等方面的内容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第五章重点梳理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公务员考核制度的目标与标准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公务员培训制度的内容与方式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公务员考核与培训制度的实际应用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第五章内容重点梳理与解读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公务员考核与培训制度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公务员考核制度的目标与标准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公务员考核制度的目标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检验公务员的工作实绩和能力水平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促进公务员的廉洁自律和工作作风建设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公务员考核的标准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工作实绩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工作作风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廉洁自律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https://d.book118.com/627152053033006045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《公务员制度》第四、五、六章课堂测验</vt:lpstr>
      <vt:lpstr>公务员制度概述及第四章内容分析</vt:lpstr>
      <vt:lpstr>PowerPoint Presentation</vt:lpstr>
      <vt:lpstr>PowerPoint Presentation</vt:lpstr>
      <vt:lpstr>PowerPoint Presentation</vt:lpstr>
      <vt:lpstr>公务员分类与录用制度</vt:lpstr>
      <vt:lpstr>PowerPoint Presentation</vt:lpstr>
      <vt:lpstr>PowerPoint Presentation</vt:lpstr>
      <vt:lpstr>PowerPoint Presentation</vt:lpstr>
      <vt:lpstr>公务员考核与培训制度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2024-09-19T21:41:09.386</cp:lastPrinted>
  <dcterms:created xsi:type="dcterms:W3CDTF">2024-09-19T13:41:09Z</dcterms:created>
  <dcterms:modified xsi:type="dcterms:W3CDTF">2024-09-19T13:41:11Z</dcterms:modified>
</cp:coreProperties>
</file>