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3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7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C7FE9-8CB7-4CDF-B2EE-A0C1EDEAD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8445C-E2C1-452F-8C65-D33EE8464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1E954-01E0-4265-9911-90CCD09BA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4940F-42A0-4913-ABBD-FCB4DC43D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E4A30A-D27F-4A44-9FCA-C50BADBBB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156853-B7A8-466F-AAE8-9C7A75566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5488AB-09C2-459B-9324-27FE1F4BE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2C73E-32DA-443E-B5A2-9334A8E59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FF30B-25DD-46C5-83F5-052D83526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FF43A-BAEA-4451-B913-005D7832D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9D165-C8BF-4D7D-B18F-A9F7ECF9F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361" r:id="rId2"/>
    <p:sldLayoutId id="2147488362" r:id="rId3"/>
    <p:sldLayoutId id="2147488363" r:id="rId4"/>
    <p:sldLayoutId id="2147488364" r:id="rId5"/>
    <p:sldLayoutId id="2147488365" r:id="rId6"/>
    <p:sldLayoutId id="2147488366" r:id="rId7"/>
    <p:sldLayoutId id="2147488367" r:id="rId8"/>
    <p:sldLayoutId id="2147488368" r:id="rId9"/>
    <p:sldLayoutId id="2147488369" r:id="rId10"/>
    <p:sldLayoutId id="214748837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5513305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外研社中职英语基础模块修订版 UNIT9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单元概述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教学内容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教学方法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教学重点与难点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教学过程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单元概述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单元主题</a:t>
            </a:r>
            <a:endParaRPr lang="zh-CN" altLang="en-US"/>
          </a:p>
        </p:txBody>
      </p:sp>
      <p:sp>
        <p:nvSpPr>
          <p:cNvPr id="104931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1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单元名称：中职英语基础模块修订版 UNIT9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单元目标：掌握基本英语听说读写技能，了解职业场景中的英语应用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单元内容：介绍职业场景中的常用英语表达和交流技巧，包括求职、面试、商务沟通等方面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单元特色：注重实用性和职业性，帮助学生更好地适应职场需求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单元目标</a:t>
            </a:r>
            <a:endParaRPr lang="zh-CN" altLang="en-US"/>
          </a:p>
        </p:txBody>
      </p:sp>
      <p:sp>
        <p:nvSpPr>
          <p:cNvPr id="104937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掌握本单元的重点词汇和短语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了解西方文化，拓展国际视野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提高阅读理解能力和口语表达能力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理解并运用本单元的主要句型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  <p:sp>
        <p:nvSpPr>
          <p:cNvPr id="10494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词汇与短语</a:t>
            </a:r>
            <a:endParaRPr lang="zh-CN" altLang="en-US"/>
          </a:p>
        </p:txBody>
      </p:sp>
      <p:sp>
        <p:nvSpPr>
          <p:cNvPr id="104956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重点词汇：介绍本单元的重点词汇，包括词性、词义、用法等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短语搭配：介绍本单元常用的短语搭配，包括固定短语和习惯用法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词汇记忆技巧：分享一些有效的词汇记忆技巧，帮助学生更好地掌握词汇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词汇应用场景：介绍本单元词汇在日常生活和工作中的应用场景，帮助学生更好地理解和运用词汇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语法结构</a:t>
            </a:r>
            <a:endParaRPr lang="zh-CN" altLang="en-US"/>
          </a:p>
        </p:txBody>
      </p:sp>
      <p:sp>
        <p:nvSpPr>
          <p:cNvPr id="10496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2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动词不定式的基本形式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动词不定式的用法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3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动词不定式的时态和语态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3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动词不定式与情态动词的连用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语言表达</a:t>
            </a:r>
            <a:endParaRPr lang="zh-CN" altLang="en-US"/>
          </a:p>
        </p:txBody>
      </p:sp>
      <p:sp>
        <p:nvSpPr>
          <p:cNvPr id="104967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内容1：语言表达的多样性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内容2：语言表达的准确性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内容3：语言表达的流畅性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内容4：语言表达的得体性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教学方法</a:t>
            </a:r>
            <a:endParaRPr lang="zh-CN" altLang="en-US"/>
          </a:p>
        </p:txBody>
      </p:sp>
      <p:sp>
        <p:nvSpPr>
          <p:cNvPr id="10497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8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激活学生的前知</a:t>
            </a:r>
            <a:endParaRPr lang="zh-CN" altLang="en-US"/>
          </a:p>
        </p:txBody>
      </p:sp>
      <p:sp>
        <p:nvSpPr>
          <p:cNvPr id="104984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激活学生的前知：通过提问、讨论等方式引导学生回忆已学知识，为新内容的学习打下基础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呈现新知：通过讲解、演示、案例分析等方式向学生介绍新内容，帮助学生理解并掌握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练习与反馈：通过练习、小组讨论、互动游戏等方式让学生巩固所学知识，并及时给予反馈和指导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总结与反思：对所学内容进行总结和回顾，引导学生反思自己的学习过程和方法，提高学习效果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8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教学策略</a:t>
            </a:r>
            <a:endParaRPr lang="zh-CN" altLang="en-US"/>
          </a:p>
        </p:txBody>
      </p:sp>
      <p:sp>
        <p:nvSpPr>
          <p:cNvPr id="10498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激活学生的前知：通过提问、讨论等方式，引导学生回忆已学知识，为新内容的学习做好铺垫。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教学组织策略：采用小组合作、角色扮演、案例分析等教学方法，激发学生的学习兴趣和主动性。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内容传递策略：通过讲解、示范、演示等方式，将知识传递给学生，帮助学生理解和掌握。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学生活动策略：设计多种形式的学生活动，如讨论、练习、游戏等，让学生在互动中巩固所学知识。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49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学生活动设计</a:t>
            </a:r>
            <a:endParaRPr lang="zh-CN" altLang="en-US"/>
          </a:p>
        </p:txBody>
      </p:sp>
      <p:sp>
        <p:nvSpPr>
          <p:cNvPr id="104994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小组讨论：针对单元主题进行讨论，提高学生的口语表达能力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角色扮演：让学生扮演不同角色，模拟真实场景进行对话练习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课堂互动：通过游戏、竞赛等方式增强课堂互动，激发学生的学习兴趣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课外拓展：布置相关作业或任务，让学生在课外进行拓展学习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https://d.book118.com/627155133054006030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02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外研社中职英语基础模块修订版 UNIT9</vt:lpstr>
      <vt:lpstr>目录</vt:lpstr>
      <vt:lpstr>单击此处添加章节标题</vt:lpstr>
      <vt:lpstr>单元概述</vt:lpstr>
      <vt:lpstr>单元主题</vt:lpstr>
      <vt:lpstr>单元目标</vt:lpstr>
      <vt:lpstr>教学内容</vt:lpstr>
      <vt:lpstr>词汇与短语</vt:lpstr>
      <vt:lpstr>语法结构</vt:lpstr>
      <vt:lpstr>语言表达</vt:lpstr>
      <vt:lpstr>教学方法</vt:lpstr>
      <vt:lpstr>激活学生的前知</vt:lpstr>
      <vt:lpstr>教学策略</vt:lpstr>
      <vt:lpstr>学生活动设计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2024-09-01T23:04:38.562</cp:lastPrinted>
  <dcterms:created xsi:type="dcterms:W3CDTF">2024-09-01T15:04:38Z</dcterms:created>
  <dcterms:modified xsi:type="dcterms:W3CDTF">2024-09-01T15:04:40Z</dcterms:modified>
</cp:coreProperties>
</file>